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331" r:id="rId3"/>
    <p:sldId id="332" r:id="rId4"/>
    <p:sldId id="333" r:id="rId5"/>
    <p:sldId id="315" r:id="rId6"/>
    <p:sldId id="311" r:id="rId7"/>
    <p:sldId id="312" r:id="rId8"/>
    <p:sldId id="329" r:id="rId9"/>
    <p:sldId id="330" r:id="rId10"/>
    <p:sldId id="298" r:id="rId11"/>
    <p:sldId id="299" r:id="rId12"/>
    <p:sldId id="305" r:id="rId13"/>
    <p:sldId id="300" r:id="rId14"/>
    <p:sldId id="301" r:id="rId15"/>
    <p:sldId id="303" r:id="rId16"/>
    <p:sldId id="302" r:id="rId17"/>
    <p:sldId id="304" r:id="rId18"/>
    <p:sldId id="339" r:id="rId19"/>
    <p:sldId id="334" r:id="rId20"/>
    <p:sldId id="336" r:id="rId21"/>
    <p:sldId id="338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60"/>
  </p:normalViewPr>
  <p:slideViewPr>
    <p:cSldViewPr>
      <p:cViewPr varScale="1">
        <p:scale>
          <a:sx n="51" d="100"/>
          <a:sy n="51" d="100"/>
        </p:scale>
        <p:origin x="-8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1D655-4A1C-49B8-91A1-C8A1324D4F2B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210AB-EAA0-4BCF-90BD-CC2AA63BF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533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210AB-EAA0-4BCF-90BD-CC2AA63BF27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2665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E29B8C-42F3-44E3-8900-8B39511135C4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3760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E29B8C-42F3-44E3-8900-8B39511135C4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281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E29B8C-42F3-44E3-8900-8B39511135C4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281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E29B8C-42F3-44E3-8900-8B39511135C4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28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E29B8C-42F3-44E3-8900-8B39511135C4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28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E29B8C-42F3-44E3-8900-8B39511135C4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8784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E29B8C-42F3-44E3-8900-8B39511135C4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73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E29B8C-42F3-44E3-8900-8B39511135C4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5096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E29B8C-42F3-44E3-8900-8B39511135C4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0124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E29B8C-42F3-44E3-8900-8B39511135C4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411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E29B8C-42F3-44E3-8900-8B39511135C4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0176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E29B8C-42F3-44E3-8900-8B39511135C4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410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064-7E0B-45E6-89C7-7CD2AC193EB3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ECA-43FC-4740-A40E-0906C68A13D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064-7E0B-45E6-89C7-7CD2AC193EB3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ECA-43FC-4740-A40E-0906C68A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064-7E0B-45E6-89C7-7CD2AC193EB3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ECA-43FC-4740-A40E-0906C68A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064-7E0B-45E6-89C7-7CD2AC193EB3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ECA-43FC-4740-A40E-0906C68A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064-7E0B-45E6-89C7-7CD2AC193EB3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ECA-43FC-4740-A40E-0906C68A13D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064-7E0B-45E6-89C7-7CD2AC193EB3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ECA-43FC-4740-A40E-0906C68A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064-7E0B-45E6-89C7-7CD2AC193EB3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ECA-43FC-4740-A40E-0906C68A13D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064-7E0B-45E6-89C7-7CD2AC193EB3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ECA-43FC-4740-A40E-0906C68A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064-7E0B-45E6-89C7-7CD2AC193EB3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ECA-43FC-4740-A40E-0906C68A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064-7E0B-45E6-89C7-7CD2AC193EB3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ECA-43FC-4740-A40E-0906C68A13D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064-7E0B-45E6-89C7-7CD2AC193EB3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ECA-43FC-4740-A40E-0906C68A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C041064-7E0B-45E6-89C7-7CD2AC193EB3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E5D1ECA-43FC-4740-A40E-0906C68A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0"/>
            <a:ext cx="8534400" cy="3581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KỸ THUẬT VẬN CHUYỂN </a:t>
            </a:r>
            <a:b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 BỆNH</a:t>
            </a:r>
            <a:b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b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" y="3962400"/>
            <a:ext cx="3695700" cy="2615419"/>
          </a:xfr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533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Y TẾ</a:t>
            </a:r>
            <a:b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VIỆN BẠCH MAI</a:t>
            </a:r>
            <a:endParaRPr lang="en-US" sz="2000" smtClean="0">
              <a:solidFill>
                <a:schemeClr val="tx1"/>
              </a:solidFill>
            </a:endParaRPr>
          </a:p>
        </p:txBody>
      </p:sp>
      <p:pic>
        <p:nvPicPr>
          <p:cNvPr id="6" name="Picture 4" descr="Logo Bach Mai (chuan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457200"/>
            <a:ext cx="7540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933199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743200"/>
            <a:ext cx="8229600" cy="1981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smtClean="0">
                <a:solidFill>
                  <a:srgbClr val="FF0000"/>
                </a:solidFill>
              </a:rPr>
              <a:t>CÁC VẤN ĐỀ THƯỜNG GẶP TRONG QUÁ TRÌNH VẬN CHUYỂN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0953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071"/>
            <a:ext cx="8229600" cy="706929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FF0000"/>
                </a:solidFill>
              </a:rPr>
              <a:t>VẤN ĐỀ CHUẨN BỊ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26584"/>
            <a:ext cx="3810000" cy="2517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3440668"/>
            <a:ext cx="3810000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Nhầm người bệnh</a:t>
            </a:r>
            <a:endParaRPr lang="vi-VN"/>
          </a:p>
        </p:txBody>
      </p:sp>
      <p:sp>
        <p:nvSpPr>
          <p:cNvPr id="3" name="Oval 2"/>
          <p:cNvSpPr/>
          <p:nvPr/>
        </p:nvSpPr>
        <p:spPr>
          <a:xfrm>
            <a:off x="2438400" y="1785397"/>
            <a:ext cx="914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20791"/>
            <a:ext cx="3810000" cy="2635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6352684"/>
            <a:ext cx="382876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Nhầm khoa</a:t>
            </a:r>
            <a:endParaRPr lang="vi-VN"/>
          </a:p>
        </p:txBody>
      </p:sp>
      <p:sp>
        <p:nvSpPr>
          <p:cNvPr id="7" name="Right Arrow 6"/>
          <p:cNvSpPr/>
          <p:nvPr/>
        </p:nvSpPr>
        <p:spPr>
          <a:xfrm>
            <a:off x="4572000" y="2057400"/>
            <a:ext cx="1219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6248400" y="1371600"/>
            <a:ext cx="2667000" cy="1905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Xác định chính xác người bệnh?</a:t>
            </a:r>
            <a:endParaRPr lang="vi-VN" sz="2400" b="1"/>
          </a:p>
        </p:txBody>
      </p:sp>
      <p:sp>
        <p:nvSpPr>
          <p:cNvPr id="15" name="Right Arrow 14"/>
          <p:cNvSpPr/>
          <p:nvPr/>
        </p:nvSpPr>
        <p:spPr>
          <a:xfrm>
            <a:off x="4572000" y="4876800"/>
            <a:ext cx="1219200" cy="6096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6248400" y="4191000"/>
            <a:ext cx="2667000" cy="1905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Đọc?</a:t>
            </a:r>
          </a:p>
          <a:p>
            <a:pPr algn="ctr"/>
            <a:r>
              <a:rPr lang="en-US" sz="2400" b="1" smtClean="0"/>
              <a:t>Hỏi lại?</a:t>
            </a:r>
            <a:endParaRPr lang="vi-VN" sz="2400" b="1"/>
          </a:p>
        </p:txBody>
      </p:sp>
    </p:spTree>
    <p:extLst>
      <p:ext uri="{BB962C8B-B14F-4D97-AF65-F5344CB8AC3E}">
        <p14:creationId xmlns="" xmlns:p14="http://schemas.microsoft.com/office/powerpoint/2010/main" val="3728530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7" grpId="0" animBg="1"/>
      <p:bldP spid="11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071"/>
            <a:ext cx="8229600" cy="706929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FF0000"/>
                </a:solidFill>
              </a:rPr>
              <a:t>VẤN ĐỀ CHUẨN BỊ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84595"/>
            <a:ext cx="3810000" cy="28561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3979896"/>
            <a:ext cx="3810000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Không kiểm tra TTB đi kèm</a:t>
            </a:r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27" y="1371600"/>
            <a:ext cx="3639673" cy="27297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0600" y="3979894"/>
            <a:ext cx="3657600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Không kiểm tra TTB đi kèm</a:t>
            </a:r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376237" y="4648200"/>
            <a:ext cx="8077200" cy="20484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smtClean="0">
              <a:sym typeface="Wingdings" panose="05000000000000000000" pitchFamily="2" charset="2"/>
            </a:endParaRPr>
          </a:p>
          <a:p>
            <a:pPr algn="ctr"/>
            <a:endParaRPr lang="en-US" b="1">
              <a:sym typeface="Wingdings" panose="05000000000000000000" pitchFamily="2" charset="2"/>
            </a:endParaRPr>
          </a:p>
          <a:p>
            <a:pPr algn="ctr"/>
            <a:endParaRPr lang="en-US" b="1" smtClean="0">
              <a:sym typeface="Wingdings" panose="05000000000000000000" pitchFamily="2" charset="2"/>
            </a:endParaRPr>
          </a:p>
          <a:p>
            <a:pPr algn="ctr"/>
            <a:endParaRPr lang="en-US" b="1">
              <a:sym typeface="Wingdings" panose="05000000000000000000" pitchFamily="2" charset="2"/>
            </a:endParaRPr>
          </a:p>
          <a:p>
            <a:pPr algn="ctr"/>
            <a:endParaRPr lang="en-US" b="1" smtClean="0">
              <a:sym typeface="Wingdings" panose="05000000000000000000" pitchFamily="2" charset="2"/>
            </a:endParaRPr>
          </a:p>
          <a:p>
            <a:pPr algn="ctr"/>
            <a:r>
              <a:rPr lang="en-US" sz="2800" b="1" smtClean="0">
                <a:sym typeface="Wingdings" panose="05000000000000000000" pitchFamily="2" charset="2"/>
              </a:rPr>
              <a:t> </a:t>
            </a:r>
            <a:r>
              <a:rPr lang="en-US" sz="2800" b="1">
                <a:sym typeface="Wingdings" panose="05000000000000000000" pitchFamily="2" charset="2"/>
              </a:rPr>
              <a:t>ĐD nhóm XÁC </a:t>
            </a:r>
            <a:r>
              <a:rPr lang="en-US" sz="2800" b="1" smtClean="0">
                <a:sym typeface="Wingdings" panose="05000000000000000000" pitchFamily="2" charset="2"/>
              </a:rPr>
              <a:t>NHẬN. (Xin số ĐT)</a:t>
            </a:r>
            <a:endParaRPr lang="vi-VN" sz="2800" b="1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4242783"/>
              </p:ext>
            </p:extLst>
          </p:nvPr>
        </p:nvGraphicFramePr>
        <p:xfrm>
          <a:off x="533400" y="4761426"/>
          <a:ext cx="7772401" cy="1263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0"/>
                <a:gridCol w="3505201"/>
              </a:tblGrid>
              <a:tr h="126313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smtClean="0"/>
                        <a:t>Kiểm</a:t>
                      </a:r>
                      <a:r>
                        <a:rPr lang="en-US" sz="2400" baseline="0" smtClean="0"/>
                        <a:t> tra pin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smtClean="0"/>
                        <a:t>Kiểm tra tốc độ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smtClean="0"/>
                        <a:t>Kiểm tra thuốc…</a:t>
                      </a:r>
                      <a:endParaRPr lang="en-US" sz="2400" b="0" baseline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smtClean="0"/>
                        <a:t>Không</a:t>
                      </a:r>
                      <a:r>
                        <a:rPr lang="en-US" sz="2400" baseline="0" smtClean="0"/>
                        <a:t> có thuốc?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smtClean="0"/>
                        <a:t>Không có bóng?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smtClean="0"/>
                        <a:t>Không dùng được?</a:t>
                      </a:r>
                      <a:endParaRPr lang="en-US" sz="2400" b="0" baseline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494530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62" b="12751"/>
          <a:stretch/>
        </p:blipFill>
        <p:spPr>
          <a:xfrm>
            <a:off x="210992" y="1371600"/>
            <a:ext cx="1813037" cy="1926352"/>
          </a:xfrm>
          <a:prstGeom prst="rect">
            <a:avLst/>
          </a:prstGeom>
        </p:spPr>
      </p:pic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071"/>
            <a:ext cx="8229600" cy="706929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FF0000"/>
                </a:solidFill>
              </a:rPr>
              <a:t>VẤN ĐỀ TRANG THIẾT BỊ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653" y="3129141"/>
            <a:ext cx="4251607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Sử dụng sai mục đích</a:t>
            </a:r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5372100" y="5779584"/>
            <a:ext cx="3657600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Trang thiết bị đi kèm?</a:t>
            </a:r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222033" y="6153679"/>
            <a:ext cx="4316627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Trang thiết bị không an toàn</a:t>
            </a:r>
            <a:endParaRPr lang="vi-V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31" y="1371600"/>
            <a:ext cx="2365930" cy="17744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9700" y="2283909"/>
            <a:ext cx="3962400" cy="2971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0" y="4541043"/>
            <a:ext cx="2150182" cy="1612636"/>
          </a:xfrm>
          <a:prstGeom prst="rect">
            <a:avLst/>
          </a:prstGeom>
        </p:spPr>
      </p:pic>
      <p:pic>
        <p:nvPicPr>
          <p:cNvPr id="17" name="Picture 2" descr="C:\Users\KimHoang\Desktop\Anh VCNB\IMG_00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59" y="4541043"/>
            <a:ext cx="2171502" cy="1612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6400800" y="3060163"/>
            <a:ext cx="914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63300"/>
            <a:ext cx="5762626" cy="38379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203551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9" y="1126584"/>
            <a:ext cx="5053824" cy="3369216"/>
          </a:xfrm>
          <a:prstGeom prst="rect">
            <a:avLst/>
          </a:prstGeom>
        </p:spPr>
      </p:pic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071"/>
            <a:ext cx="8229600" cy="706929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FF0000"/>
                </a:solidFill>
              </a:rPr>
              <a:t>VẤN ĐỀ TRONG QUÁ TRÌNH VC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1002" y="1295400"/>
            <a:ext cx="1981200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Giường </a:t>
            </a:r>
            <a:r>
              <a:rPr lang="en-US" smtClean="0">
                <a:sym typeface="Wingdings" panose="05000000000000000000" pitchFamily="2" charset="2"/>
              </a:rPr>
              <a:t> Cáng</a:t>
            </a:r>
            <a:endParaRPr lang="vi-VN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03" y="4648200"/>
            <a:ext cx="3251198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27" y="2032000"/>
            <a:ext cx="2540000" cy="24638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85800" y="4648200"/>
            <a:ext cx="4495800" cy="20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000" b="1" smtClean="0"/>
              <a:t>Cần chú ý: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smtClean="0"/>
              <a:t>NB có vết thương ở chi, gãy kín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smtClean="0"/>
              <a:t>Chấn thương đốt sống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smtClean="0"/>
              <a:t>Sốc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smtClean="0"/>
              <a:t>Các bệnh lý kèm theo</a:t>
            </a:r>
            <a:endParaRPr lang="vi-VN" sz="2000"/>
          </a:p>
        </p:txBody>
      </p:sp>
    </p:spTree>
    <p:extLst>
      <p:ext uri="{BB962C8B-B14F-4D97-AF65-F5344CB8AC3E}">
        <p14:creationId xmlns="" xmlns:p14="http://schemas.microsoft.com/office/powerpoint/2010/main" val="11338864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071"/>
            <a:ext cx="8229600" cy="706929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FF0000"/>
                </a:solidFill>
              </a:rPr>
              <a:t>VẤN ĐỀ TRONG QUÁ TRÌNH VC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9762" y="4479783"/>
            <a:ext cx="3043238" cy="129266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smtClean="0"/>
              <a:t>Theo dõi người bệnh?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smtClean="0"/>
              <a:t>Lên dốc, xuống dốc?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smtClean="0"/>
              <a:t>Không có mặt NVYT?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38600"/>
            <a:ext cx="3751536" cy="2501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78375"/>
            <a:ext cx="3751536" cy="250102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562600" y="1984297"/>
            <a:ext cx="381000" cy="149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7086600" y="2349820"/>
            <a:ext cx="381000" cy="149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4085568" y="4571641"/>
            <a:ext cx="381000" cy="149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ounded Rectangle 20"/>
          <p:cNvSpPr/>
          <p:nvPr/>
        </p:nvSpPr>
        <p:spPr>
          <a:xfrm>
            <a:off x="2990193" y="4876800"/>
            <a:ext cx="381000" cy="149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67" t="11250" r="9760"/>
          <a:stretch/>
        </p:blipFill>
        <p:spPr>
          <a:xfrm>
            <a:off x="987969" y="1278375"/>
            <a:ext cx="3252954" cy="250102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57400" y="1911194"/>
            <a:ext cx="433554" cy="188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ounded Rectangle 21"/>
          <p:cNvSpPr/>
          <p:nvPr/>
        </p:nvSpPr>
        <p:spPr>
          <a:xfrm>
            <a:off x="3318972" y="1307725"/>
            <a:ext cx="433554" cy="188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8836840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2" r="19248"/>
          <a:stretch/>
        </p:blipFill>
        <p:spPr>
          <a:xfrm rot="5400000">
            <a:off x="6242229" y="1514956"/>
            <a:ext cx="3055576" cy="2233612"/>
          </a:xfrm>
          <a:prstGeom prst="rect">
            <a:avLst/>
          </a:prstGeom>
        </p:spPr>
      </p:pic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071"/>
            <a:ext cx="8229600" cy="706929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FF0000"/>
                </a:solidFill>
              </a:rPr>
              <a:t>VẤN ĐỀ TRONG QUÁ TRÌNH VC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3314700" cy="2209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74873"/>
            <a:ext cx="3266303" cy="244972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905000" y="4724400"/>
            <a:ext cx="914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13" y="2213574"/>
            <a:ext cx="2528888" cy="168592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793456" y="2860596"/>
            <a:ext cx="381000" cy="149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ounded Rectangle 17"/>
          <p:cNvSpPr/>
          <p:nvPr/>
        </p:nvSpPr>
        <p:spPr>
          <a:xfrm>
            <a:off x="2381250" y="1600200"/>
            <a:ext cx="533400" cy="189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ounded Rectangle 18"/>
          <p:cNvSpPr/>
          <p:nvPr/>
        </p:nvSpPr>
        <p:spPr>
          <a:xfrm>
            <a:off x="3876673" y="4267200"/>
            <a:ext cx="5010149" cy="24260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smtClean="0"/>
              <a:t>Tuốt </a:t>
            </a:r>
            <a:r>
              <a:rPr lang="en-US" sz="2000"/>
              <a:t>dây </a:t>
            </a:r>
            <a:r>
              <a:rPr lang="en-US" sz="2000" smtClean="0"/>
              <a:t>oxy, đè </a:t>
            </a:r>
            <a:r>
              <a:rPr lang="en-US" sz="2000"/>
              <a:t>vào dây oxy</a:t>
            </a:r>
            <a:endParaRPr lang="en-US" sz="2000" smtClean="0"/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smtClean="0"/>
              <a:t>Tuột </a:t>
            </a:r>
            <a:r>
              <a:rPr lang="en-US" sz="2000"/>
              <a:t>đường </a:t>
            </a:r>
            <a:r>
              <a:rPr lang="en-US" sz="2000" smtClean="0"/>
              <a:t>truyền, các loại sonde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smtClean="0"/>
              <a:t>Thành giường? NB ngã?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smtClean="0"/>
              <a:t>1 mình VC 4 5 xe đẩy, cáng?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smtClean="0"/>
              <a:t>Vận chuyển thang máy?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smtClean="0"/>
              <a:t>Ai lấy kết quả?</a:t>
            </a:r>
            <a:endParaRPr lang="en-US" sz="2000"/>
          </a:p>
        </p:txBody>
      </p:sp>
    </p:spTree>
    <p:extLst>
      <p:ext uri="{BB962C8B-B14F-4D97-AF65-F5344CB8AC3E}">
        <p14:creationId xmlns="" xmlns:p14="http://schemas.microsoft.com/office/powerpoint/2010/main" val="10266412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071"/>
            <a:ext cx="8229600" cy="706929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FF0000"/>
                </a:solidFill>
              </a:rPr>
              <a:t>VẤN ĐỀ TRONG QUÁ TRÌNH VC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4" y="1651747"/>
            <a:ext cx="3045587" cy="20303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3" y="4114800"/>
            <a:ext cx="3018778" cy="2012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124200"/>
            <a:ext cx="1816024" cy="18160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29000" y="5029200"/>
            <a:ext cx="3415465" cy="16713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b="1" smtClean="0"/>
              <a:t>THỜI TIẾT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smtClean="0"/>
              <a:t>Nắng?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smtClean="0"/>
              <a:t>Đang đi gặp mưa?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smtClean="0"/>
              <a:t>Vào trong ngồi cho mát?</a:t>
            </a:r>
            <a:endParaRPr 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09" y="1108477"/>
            <a:ext cx="2579256" cy="193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98" y="1117241"/>
            <a:ext cx="2040216" cy="2720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4431" y="4261795"/>
            <a:ext cx="2720286" cy="2040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65660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QUY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TRÌNH VẬN CHUYỂN NGƯỜI BỆNH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762000" y="1752600"/>
          <a:ext cx="77724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QUY TRÌNH</a:t>
                      </a:r>
                      <a:r>
                        <a:rPr lang="en-US" sz="2400" baseline="0" dirty="0" smtClean="0"/>
                        <a:t> KỸ THUẬT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KIẾN</a:t>
                      </a:r>
                      <a:r>
                        <a:rPr lang="en-US" sz="2400" baseline="0" dirty="0" smtClean="0"/>
                        <a:t> THỨC LIÊN QUAN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Chuẩn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bệnh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Mục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đích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áp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dụng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áp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dụng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Chuẩn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điều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dưỡng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Quy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định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hiện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kỹ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thuật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Chuẩn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dụng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cụ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dụng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cụ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hiện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kỹ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thuật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Thự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hiện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kỹ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thuật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Bảng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quy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trình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kỹ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thuật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Phát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hiện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xử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trí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tai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biến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Tai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biến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xử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trí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229600" cy="941387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CÂU HỎI LƯỢNG GIÁ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534400" cy="47593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err="1" smtClean="0"/>
              <a:t>Bệnh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Nguyễn</a:t>
            </a:r>
            <a:r>
              <a:rPr lang="en-US" sz="2800" dirty="0" smtClean="0"/>
              <a:t> </a:t>
            </a:r>
            <a:r>
              <a:rPr lang="en-US" sz="2800" dirty="0" err="1" smtClean="0"/>
              <a:t>Văn</a:t>
            </a:r>
            <a:r>
              <a:rPr lang="en-US" sz="2800" dirty="0" smtClean="0"/>
              <a:t> An, 60 </a:t>
            </a:r>
            <a:r>
              <a:rPr lang="en-US" sz="2800" dirty="0" err="1" smtClean="0"/>
              <a:t>tuổi</a:t>
            </a:r>
            <a:r>
              <a:rPr lang="en-US" sz="2800" dirty="0" smtClean="0"/>
              <a:t>, </a:t>
            </a:r>
            <a:r>
              <a:rPr lang="en-US" sz="2800" dirty="0" err="1" smtClean="0"/>
              <a:t>bệnh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đột</a:t>
            </a:r>
            <a:r>
              <a:rPr lang="en-US" sz="2800" dirty="0" smtClean="0"/>
              <a:t> </a:t>
            </a:r>
            <a:r>
              <a:rPr lang="en-US" sz="2800" dirty="0" err="1" smtClean="0"/>
              <a:t>ngột</a:t>
            </a:r>
            <a:r>
              <a:rPr lang="en-US" sz="2800" dirty="0" smtClean="0"/>
              <a:t> </a:t>
            </a:r>
            <a:r>
              <a:rPr lang="en-US" sz="2800" dirty="0" err="1" smtClean="0"/>
              <a:t>kho</a:t>
            </a:r>
            <a:r>
              <a:rPr lang="en-US" sz="2800" dirty="0" smtClean="0"/>
              <a:t>́ </a:t>
            </a:r>
            <a:r>
              <a:rPr lang="en-US" sz="2800" dirty="0" err="1" smtClean="0"/>
              <a:t>thơ</a:t>
            </a:r>
            <a:r>
              <a:rPr lang="en-US" sz="2800" dirty="0" smtClean="0"/>
              <a:t>̉, </a:t>
            </a:r>
            <a:r>
              <a:rPr lang="en-US" sz="2800" dirty="0" err="1" smtClean="0"/>
              <a:t>yếu</a:t>
            </a:r>
            <a:r>
              <a:rPr lang="en-US" sz="2800" dirty="0" smtClean="0"/>
              <a:t> </a:t>
            </a:r>
            <a:r>
              <a:rPr lang="en-US" sz="2800" dirty="0" err="1" smtClean="0"/>
              <a:t>vận</a:t>
            </a:r>
            <a:r>
              <a:rPr lang="en-US" sz="2800" dirty="0" smtClean="0"/>
              <a:t> </a:t>
            </a:r>
            <a:r>
              <a:rPr lang="en-US" sz="2800" dirty="0" err="1" smtClean="0"/>
              <a:t>động</a:t>
            </a:r>
            <a:r>
              <a:rPr lang="en-US" sz="2800" dirty="0" smtClean="0"/>
              <a:t> </a:t>
            </a:r>
            <a:r>
              <a:rPr lang="en-US" sz="2800" dirty="0" err="1" smtClean="0"/>
              <a:t>nửa</a:t>
            </a:r>
            <a:r>
              <a:rPr lang="en-US" sz="2800" dirty="0" smtClean="0"/>
              <a:t> </a:t>
            </a:r>
            <a:r>
              <a:rPr lang="en-US" sz="2800" dirty="0" err="1" smtClean="0"/>
              <a:t>người</a:t>
            </a:r>
            <a:r>
              <a:rPr lang="en-US" sz="2800" dirty="0" smtClean="0"/>
              <a:t> </a:t>
            </a:r>
            <a:r>
              <a:rPr lang="en-US" sz="2800" dirty="0" err="1" smtClean="0"/>
              <a:t>trái</a:t>
            </a:r>
            <a:r>
              <a:rPr lang="en-US" sz="2800" b="1" dirty="0" smtClean="0"/>
              <a:t>. </a:t>
            </a:r>
            <a:r>
              <a:rPr lang="en-US" sz="2800" dirty="0" smtClean="0"/>
              <a:t>HA 160/80mmHg, </a:t>
            </a:r>
            <a:r>
              <a:rPr lang="en-US" sz="2800" dirty="0" err="1" smtClean="0"/>
              <a:t>mạch</a:t>
            </a:r>
            <a:r>
              <a:rPr lang="en-US" sz="2800" dirty="0" smtClean="0"/>
              <a:t> 90 </a:t>
            </a:r>
            <a:r>
              <a:rPr lang="en-US" sz="2800" dirty="0" err="1" smtClean="0"/>
              <a:t>lần</a:t>
            </a:r>
            <a:r>
              <a:rPr lang="en-US" sz="2800" dirty="0" smtClean="0"/>
              <a:t>/ </a:t>
            </a:r>
            <a:r>
              <a:rPr lang="en-US" sz="2800" dirty="0" err="1" smtClean="0"/>
              <a:t>phút</a:t>
            </a:r>
            <a:r>
              <a:rPr lang="en-US" sz="2800" dirty="0" smtClean="0"/>
              <a:t>, </a:t>
            </a:r>
            <a:r>
              <a:rPr lang="en-US" sz="2800" dirty="0" err="1" smtClean="0"/>
              <a:t>nhịp</a:t>
            </a:r>
            <a:r>
              <a:rPr lang="en-US" sz="2800" dirty="0" smtClean="0"/>
              <a:t> </a:t>
            </a:r>
            <a:r>
              <a:rPr lang="en-US" sz="2800" dirty="0" err="1" smtClean="0"/>
              <a:t>thở</a:t>
            </a:r>
            <a:r>
              <a:rPr lang="en-US" sz="2800" dirty="0" smtClean="0"/>
              <a:t> 26 </a:t>
            </a:r>
            <a:r>
              <a:rPr lang="en-US" sz="2800" dirty="0" err="1" smtClean="0"/>
              <a:t>lần</a:t>
            </a:r>
            <a:r>
              <a:rPr lang="en-US" sz="2800" dirty="0" smtClean="0"/>
              <a:t>/ </a:t>
            </a:r>
            <a:r>
              <a:rPr lang="en-US" sz="2800" dirty="0" err="1" smtClean="0"/>
              <a:t>phút</a:t>
            </a:r>
            <a:r>
              <a:rPr lang="en-US" sz="2800" dirty="0" smtClean="0"/>
              <a:t>, </a:t>
            </a:r>
            <a:r>
              <a:rPr lang="en-US" sz="2800" dirty="0" err="1" smtClean="0"/>
              <a:t>nhiệt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36ₒ, spO2 82%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C</a:t>
            </a:r>
            <a:r>
              <a:rPr lang="en-US" sz="2800" dirty="0" err="1" smtClean="0"/>
              <a:t>hẩn</a:t>
            </a:r>
            <a:r>
              <a:rPr lang="en-US" sz="2800" dirty="0" smtClean="0"/>
              <a:t> </a:t>
            </a:r>
            <a:r>
              <a:rPr lang="en-US" sz="2800" dirty="0" err="1" smtClean="0"/>
              <a:t>đoán</a:t>
            </a:r>
            <a:r>
              <a:rPr lang="en-US" sz="2800" dirty="0" smtClean="0"/>
              <a:t>: </a:t>
            </a:r>
            <a:r>
              <a:rPr lang="en-US" sz="2800" dirty="0" err="1" smtClean="0"/>
              <a:t>suy</a:t>
            </a:r>
            <a:r>
              <a:rPr lang="en-US" sz="2800" dirty="0" smtClean="0"/>
              <a:t> </a:t>
            </a:r>
            <a:r>
              <a:rPr lang="en-US" sz="2800" dirty="0" err="1" smtClean="0"/>
              <a:t>tim</a:t>
            </a:r>
            <a:r>
              <a:rPr lang="en-US" sz="2800" dirty="0" smtClean="0"/>
              <a:t>/ TS tai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mạch</a:t>
            </a:r>
            <a:r>
              <a:rPr lang="en-US" sz="2800" dirty="0" smtClean="0"/>
              <a:t> </a:t>
            </a:r>
            <a:r>
              <a:rPr lang="en-US" sz="2800" dirty="0" err="1" smtClean="0"/>
              <a:t>máu</a:t>
            </a:r>
            <a:r>
              <a:rPr lang="en-US" sz="2800" dirty="0" smtClean="0"/>
              <a:t> </a:t>
            </a:r>
            <a:r>
              <a:rPr lang="en-US" sz="2800" dirty="0" err="1" smtClean="0"/>
              <a:t>não</a:t>
            </a:r>
            <a:r>
              <a:rPr lang="en-US" sz="2800" dirty="0" smtClean="0"/>
              <a:t>. </a:t>
            </a:r>
            <a:r>
              <a:rPr lang="en-US" sz="2800" dirty="0" err="1" smtClean="0"/>
              <a:t>Bác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̃ </a:t>
            </a:r>
            <a:r>
              <a:rPr lang="en-US" sz="2800" dirty="0" err="1" smtClean="0"/>
              <a:t>ra</a:t>
            </a:r>
            <a:r>
              <a:rPr lang="en-US" sz="2800" dirty="0" smtClean="0"/>
              <a:t> y </a:t>
            </a:r>
            <a:r>
              <a:rPr lang="en-US" sz="2800" dirty="0" err="1" smtClean="0"/>
              <a:t>lệnh</a:t>
            </a:r>
            <a:r>
              <a:rPr lang="en-US" sz="2800" dirty="0" smtClean="0"/>
              <a:t>: </a:t>
            </a:r>
            <a:r>
              <a:rPr lang="en-US" sz="2800" dirty="0" err="1" smtClean="0"/>
              <a:t>thở</a:t>
            </a:r>
            <a:r>
              <a:rPr lang="en-US" sz="2800" dirty="0" smtClean="0"/>
              <a:t> oxy 5 </a:t>
            </a:r>
            <a:r>
              <a:rPr lang="en-US" sz="2800" dirty="0" err="1" smtClean="0"/>
              <a:t>lít</a:t>
            </a:r>
            <a:r>
              <a:rPr lang="en-US" sz="2800" dirty="0" smtClean="0"/>
              <a:t>/ </a:t>
            </a:r>
            <a:r>
              <a:rPr lang="en-US" sz="2800" dirty="0" err="1" smtClean="0"/>
              <a:t>phút</a:t>
            </a:r>
            <a:r>
              <a:rPr lang="en-US" sz="2800" dirty="0" smtClean="0"/>
              <a:t>, </a:t>
            </a:r>
            <a:r>
              <a:rPr lang="en-US" sz="2800" dirty="0" err="1" smtClean="0"/>
              <a:t>cerebrolysin</a:t>
            </a:r>
            <a:r>
              <a:rPr lang="en-US" sz="2800" dirty="0" smtClean="0"/>
              <a:t> X 10 ml - </a:t>
            </a:r>
            <a:r>
              <a:rPr lang="en-US" sz="2800" dirty="0" err="1" smtClean="0"/>
              <a:t>pha</a:t>
            </a:r>
            <a:r>
              <a:rPr lang="en-US" sz="2800" dirty="0" smtClean="0"/>
              <a:t> </a:t>
            </a:r>
            <a:r>
              <a:rPr lang="en-US" sz="2800" dirty="0" err="1" smtClean="0"/>
              <a:t>Truyền</a:t>
            </a:r>
            <a:r>
              <a:rPr lang="en-US" sz="2800" dirty="0" smtClean="0"/>
              <a:t> </a:t>
            </a:r>
            <a:r>
              <a:rPr lang="en-US" sz="2800" dirty="0" err="1" smtClean="0"/>
              <a:t>tĩnh</a:t>
            </a:r>
            <a:r>
              <a:rPr lang="en-US" sz="2800" dirty="0" smtClean="0"/>
              <a:t> </a:t>
            </a:r>
            <a:r>
              <a:rPr lang="en-US" sz="2800" dirty="0" err="1" smtClean="0"/>
              <a:t>mạch</a:t>
            </a:r>
            <a:r>
              <a:rPr lang="en-US" sz="2800" dirty="0" smtClean="0"/>
              <a:t> 20 </a:t>
            </a:r>
            <a:r>
              <a:rPr lang="en-US" sz="2800" dirty="0" err="1" smtClean="0"/>
              <a:t>giọt</a:t>
            </a:r>
            <a:r>
              <a:rPr lang="en-US" sz="2800" dirty="0" smtClean="0"/>
              <a:t>/</a:t>
            </a:r>
            <a:r>
              <a:rPr lang="en-US" sz="2800" dirty="0" err="1" smtClean="0"/>
              <a:t>Phút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̀ </a:t>
            </a:r>
            <a:r>
              <a:rPr lang="en-US" sz="2800" dirty="0" err="1" smtClean="0"/>
              <a:t>đưa</a:t>
            </a:r>
            <a:r>
              <a:rPr lang="en-US" sz="2800" dirty="0" smtClean="0"/>
              <a:t> </a:t>
            </a:r>
            <a:r>
              <a:rPr lang="en-US" sz="2800" dirty="0" err="1" smtClean="0"/>
              <a:t>bệnh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siêu</a:t>
            </a:r>
            <a:r>
              <a:rPr lang="en-US" sz="2800" dirty="0" smtClean="0"/>
              <a:t> </a:t>
            </a:r>
            <a:r>
              <a:rPr lang="en-US" sz="2800" dirty="0" err="1" smtClean="0"/>
              <a:t>âm</a:t>
            </a:r>
            <a:r>
              <a:rPr lang="en-US" sz="2800" dirty="0" smtClean="0"/>
              <a:t> </a:t>
            </a:r>
            <a:r>
              <a:rPr lang="en-US" sz="2800" dirty="0" err="1" smtClean="0"/>
              <a:t>tim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endParaRPr lang="en-US" sz="260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2852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MỤC TIÊU BÀI HỌC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tích</a:t>
            </a:r>
            <a:r>
              <a:rPr lang="en-US" sz="2800" dirty="0" smtClean="0"/>
              <a:t> </a:t>
            </a:r>
            <a:r>
              <a:rPr lang="en-US" sz="2800" dirty="0" err="1" smtClean="0"/>
              <a:t>được</a:t>
            </a:r>
            <a:r>
              <a:rPr lang="en-US" sz="2800" dirty="0" smtClean="0"/>
              <a:t> </a:t>
            </a:r>
            <a:r>
              <a:rPr lang="en-US" sz="2800" dirty="0" err="1" smtClean="0"/>
              <a:t>ưu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̀ </a:t>
            </a:r>
            <a:r>
              <a:rPr lang="en-US" sz="2800" dirty="0" err="1" smtClean="0"/>
              <a:t>nhược</a:t>
            </a:r>
            <a:r>
              <a:rPr lang="en-US" sz="2800" dirty="0" smtClean="0"/>
              <a:t> </a:t>
            </a:r>
            <a:r>
              <a:rPr lang="en-US" sz="2800" dirty="0" err="1" smtClean="0"/>
              <a:t>điểm</a:t>
            </a:r>
            <a:r>
              <a:rPr lang="en-US" sz="2800" dirty="0" smtClean="0"/>
              <a:t> </a:t>
            </a:r>
            <a:r>
              <a:rPr lang="en-US" sz="2800" dirty="0" err="1" smtClean="0"/>
              <a:t>của</a:t>
            </a:r>
            <a:r>
              <a:rPr lang="en-US" sz="2800" dirty="0" smtClean="0"/>
              <a:t> </a:t>
            </a:r>
            <a:r>
              <a:rPr lang="en-US" sz="2800" dirty="0" err="1" smtClean="0"/>
              <a:t>các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pháp</a:t>
            </a:r>
            <a:r>
              <a:rPr lang="en-US" sz="2800" dirty="0" smtClean="0"/>
              <a:t> </a:t>
            </a:r>
            <a:r>
              <a:rPr lang="en-US" sz="2800" dirty="0" err="1" smtClean="0"/>
              <a:t>vận</a:t>
            </a:r>
            <a:r>
              <a:rPr lang="en-US" sz="2800" dirty="0" smtClean="0"/>
              <a:t> </a:t>
            </a:r>
            <a:r>
              <a:rPr lang="en-US" sz="2800" dirty="0" err="1" smtClean="0"/>
              <a:t>chuyển</a:t>
            </a:r>
            <a:r>
              <a:rPr lang="en-US" sz="2800" dirty="0" smtClean="0"/>
              <a:t> </a:t>
            </a:r>
            <a:r>
              <a:rPr lang="en-US" sz="2800" dirty="0" err="1" smtClean="0"/>
              <a:t>người</a:t>
            </a:r>
            <a:r>
              <a:rPr lang="en-US" sz="2800" dirty="0" smtClean="0"/>
              <a:t> </a:t>
            </a:r>
            <a:r>
              <a:rPr lang="en-US" sz="2800" dirty="0" err="1" smtClean="0"/>
              <a:t>bệnh</a:t>
            </a:r>
            <a:r>
              <a:rPr lang="en-US" sz="2800" dirty="0" smtClean="0"/>
              <a:t> (CĐRMĐ 1)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err="1" smtClean="0"/>
              <a:t>Giải</a:t>
            </a:r>
            <a:r>
              <a:rPr lang="en-US" sz="2800" dirty="0" smtClean="0"/>
              <a:t> </a:t>
            </a:r>
            <a:r>
              <a:rPr lang="en-US" sz="2800" dirty="0" err="1" smtClean="0"/>
              <a:t>thích</a:t>
            </a:r>
            <a:r>
              <a:rPr lang="en-US" sz="2800" dirty="0" smtClean="0"/>
              <a:t> </a:t>
            </a:r>
            <a:r>
              <a:rPr lang="en-US" sz="2800" dirty="0" err="1" smtClean="0"/>
              <a:t>được</a:t>
            </a:r>
            <a:r>
              <a:rPr lang="en-US" sz="2800" dirty="0" smtClean="0"/>
              <a:t> </a:t>
            </a:r>
            <a:r>
              <a:rPr lang="en-US" sz="2800" dirty="0" err="1" smtClean="0"/>
              <a:t>các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tắc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̀ </a:t>
            </a:r>
            <a:r>
              <a:rPr lang="en-US" sz="2800" dirty="0" err="1" smtClean="0"/>
              <a:t>các</a:t>
            </a:r>
            <a:r>
              <a:rPr lang="en-US" sz="2800" dirty="0" smtClean="0"/>
              <a:t> </a:t>
            </a:r>
            <a:r>
              <a:rPr lang="en-US" sz="2800" dirty="0" err="1" smtClean="0"/>
              <a:t>lưu</a:t>
            </a:r>
            <a:r>
              <a:rPr lang="en-US" sz="2800" dirty="0" smtClean="0"/>
              <a:t> ý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tiến</a:t>
            </a:r>
            <a:r>
              <a:rPr lang="en-US" sz="2800" dirty="0" smtClean="0"/>
              <a:t> </a:t>
            </a:r>
            <a:r>
              <a:rPr lang="en-US" sz="2800" dirty="0" err="1" smtClean="0"/>
              <a:t>hành</a:t>
            </a:r>
            <a:r>
              <a:rPr lang="en-US" sz="2800" dirty="0" smtClean="0"/>
              <a:t> </a:t>
            </a:r>
            <a:r>
              <a:rPr lang="en-US" sz="2800" dirty="0" err="1" smtClean="0"/>
              <a:t>vận</a:t>
            </a:r>
            <a:r>
              <a:rPr lang="en-US" sz="2800" dirty="0" smtClean="0"/>
              <a:t> </a:t>
            </a:r>
            <a:r>
              <a:rPr lang="en-US" sz="2800" dirty="0" err="1" smtClean="0"/>
              <a:t>chuyển</a:t>
            </a:r>
            <a:r>
              <a:rPr lang="en-US" sz="2800" dirty="0" smtClean="0"/>
              <a:t> </a:t>
            </a:r>
            <a:r>
              <a:rPr lang="en-US" sz="2800" dirty="0" err="1" smtClean="0"/>
              <a:t>người</a:t>
            </a:r>
            <a:r>
              <a:rPr lang="en-US" sz="2800" dirty="0" smtClean="0"/>
              <a:t> </a:t>
            </a:r>
            <a:r>
              <a:rPr lang="en-US" sz="2800" dirty="0" err="1" smtClean="0"/>
              <a:t>bệnh</a:t>
            </a:r>
            <a:r>
              <a:rPr lang="en-US" sz="2800" dirty="0" smtClean="0"/>
              <a:t> (CĐRMĐ 1)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err="1" smtClean="0"/>
              <a:t>Vận</a:t>
            </a:r>
            <a:r>
              <a:rPr lang="en-US" sz="2800" dirty="0" smtClean="0"/>
              <a:t> </a:t>
            </a:r>
            <a:r>
              <a:rPr lang="en-US" sz="2800" dirty="0" err="1" smtClean="0"/>
              <a:t>dụng</a:t>
            </a:r>
            <a:r>
              <a:rPr lang="en-US" sz="2800" dirty="0" smtClean="0"/>
              <a:t> </a:t>
            </a:r>
            <a:r>
              <a:rPr lang="en-US" sz="2800" dirty="0" err="1" smtClean="0"/>
              <a:t>được</a:t>
            </a:r>
            <a:r>
              <a:rPr lang="en-US" sz="2800" dirty="0" smtClean="0"/>
              <a:t> </a:t>
            </a:r>
            <a:r>
              <a:rPr lang="en-US" sz="2800" dirty="0" err="1" smtClean="0"/>
              <a:t>kiến</a:t>
            </a:r>
            <a:r>
              <a:rPr lang="en-US" sz="2800" dirty="0" smtClean="0"/>
              <a:t> </a:t>
            </a:r>
            <a:r>
              <a:rPr lang="en-US" sz="2800" dirty="0" err="1" smtClean="0"/>
              <a:t>thức</a:t>
            </a:r>
            <a:r>
              <a:rPr lang="en-US" sz="2800" dirty="0" smtClean="0"/>
              <a:t> </a:t>
            </a:r>
            <a:r>
              <a:rPr lang="en-US" sz="2800" dirty="0" err="1" smtClean="0"/>
              <a:t>vê</a:t>
            </a:r>
            <a:r>
              <a:rPr lang="en-US" sz="2800" dirty="0" smtClean="0"/>
              <a:t>̀ </a:t>
            </a:r>
            <a:r>
              <a:rPr lang="en-US" sz="2800" dirty="0" err="1" smtClean="0"/>
              <a:t>các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pháp</a:t>
            </a:r>
            <a:r>
              <a:rPr lang="en-US" sz="2800" dirty="0" smtClean="0"/>
              <a:t> </a:t>
            </a:r>
            <a:r>
              <a:rPr lang="en-US" sz="2800" dirty="0" err="1" smtClean="0"/>
              <a:t>vận</a:t>
            </a:r>
            <a:r>
              <a:rPr lang="en-US" sz="2800" dirty="0" smtClean="0"/>
              <a:t> </a:t>
            </a:r>
            <a:r>
              <a:rPr lang="en-US" sz="2800" dirty="0" err="1" smtClean="0"/>
              <a:t>chuyển</a:t>
            </a:r>
            <a:r>
              <a:rPr lang="en-US" sz="2800" dirty="0" smtClean="0"/>
              <a:t> </a:t>
            </a:r>
            <a:r>
              <a:rPr lang="en-US" sz="2800" dirty="0" err="1" smtClean="0"/>
              <a:t>đê</a:t>
            </a:r>
            <a:r>
              <a:rPr lang="en-US" sz="2800" dirty="0" smtClean="0"/>
              <a:t>̉ </a:t>
            </a:r>
            <a:r>
              <a:rPr lang="en-US" sz="2800" dirty="0" err="1" smtClean="0"/>
              <a:t>lựa</a:t>
            </a:r>
            <a:r>
              <a:rPr lang="en-US" sz="2800" dirty="0" smtClean="0"/>
              <a:t> </a:t>
            </a:r>
            <a:r>
              <a:rPr lang="en-US" sz="2800" dirty="0" err="1" smtClean="0"/>
              <a:t>chọn</a:t>
            </a:r>
            <a:r>
              <a:rPr lang="en-US" sz="2800" dirty="0" smtClean="0"/>
              <a:t> </a:t>
            </a:r>
            <a:r>
              <a:rPr lang="en-US" sz="2800" dirty="0" err="1" smtClean="0"/>
              <a:t>được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pháp</a:t>
            </a:r>
            <a:r>
              <a:rPr lang="en-US" sz="2800" dirty="0" smtClean="0"/>
              <a:t> </a:t>
            </a:r>
            <a:r>
              <a:rPr lang="en-US" sz="2800" dirty="0" err="1" smtClean="0"/>
              <a:t>vận</a:t>
            </a:r>
            <a:r>
              <a:rPr lang="en-US" sz="2800" dirty="0" smtClean="0"/>
              <a:t> </a:t>
            </a:r>
            <a:r>
              <a:rPr lang="en-US" sz="2800" dirty="0" err="1" smtClean="0"/>
              <a:t>chuyển</a:t>
            </a:r>
            <a:r>
              <a:rPr lang="en-US" sz="2800" dirty="0" smtClean="0"/>
              <a:t> </a:t>
            </a:r>
            <a:r>
              <a:rPr lang="en-US" sz="2800" dirty="0" err="1" smtClean="0"/>
              <a:t>phu</a:t>
            </a:r>
            <a:r>
              <a:rPr lang="en-US" sz="2800" dirty="0" smtClean="0"/>
              <a:t>̀ </a:t>
            </a:r>
            <a:r>
              <a:rPr lang="en-US" sz="2800" dirty="0" err="1" smtClean="0"/>
              <a:t>hợp</a:t>
            </a:r>
            <a:r>
              <a:rPr lang="en-US" sz="2800" dirty="0" smtClean="0"/>
              <a:t> </a:t>
            </a:r>
            <a:r>
              <a:rPr lang="en-US" sz="2800" dirty="0" err="1" smtClean="0"/>
              <a:t>với</a:t>
            </a:r>
            <a:r>
              <a:rPr lang="en-US" sz="2800" dirty="0" smtClean="0"/>
              <a:t> </a:t>
            </a:r>
            <a:r>
              <a:rPr lang="en-US" sz="2800" dirty="0" err="1" smtClean="0"/>
              <a:t>từng</a:t>
            </a:r>
            <a:r>
              <a:rPr lang="en-US" sz="2800" dirty="0" smtClean="0"/>
              <a:t> </a:t>
            </a:r>
            <a:r>
              <a:rPr lang="en-US" sz="2800" dirty="0" err="1" smtClean="0"/>
              <a:t>tình</a:t>
            </a:r>
            <a:r>
              <a:rPr lang="en-US" sz="2800" dirty="0" smtClean="0"/>
              <a:t> </a:t>
            </a:r>
            <a:r>
              <a:rPr lang="en-US" sz="2800" dirty="0" err="1" smtClean="0"/>
              <a:t>huống</a:t>
            </a:r>
            <a:r>
              <a:rPr lang="en-US" sz="2800" dirty="0" smtClean="0"/>
              <a:t>.(CĐRMĐ 1)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err="1" smtClean="0"/>
              <a:t>Vận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kiến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vê</a:t>
            </a:r>
            <a:r>
              <a:rPr lang="en-US" sz="2800" dirty="0" smtClean="0"/>
              <a:t>̀ </a:t>
            </a:r>
            <a:r>
              <a:rPr lang="en-US" sz="2800" dirty="0" err="1" smtClean="0"/>
              <a:t>các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tắc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̀ </a:t>
            </a:r>
            <a:r>
              <a:rPr lang="en-US" sz="2800" dirty="0" err="1" smtClean="0"/>
              <a:t>các</a:t>
            </a:r>
            <a:r>
              <a:rPr lang="en-US" sz="2800" dirty="0" smtClean="0"/>
              <a:t> </a:t>
            </a:r>
            <a:r>
              <a:rPr lang="en-US" sz="2800" dirty="0" err="1" smtClean="0"/>
              <a:t>lưu</a:t>
            </a:r>
            <a:r>
              <a:rPr lang="en-US" sz="2800" dirty="0" smtClean="0"/>
              <a:t> ý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vận</a:t>
            </a:r>
            <a:r>
              <a:rPr lang="en-US" sz="2800" dirty="0" smtClean="0"/>
              <a:t> </a:t>
            </a:r>
            <a:r>
              <a:rPr lang="en-US" sz="2800" dirty="0" err="1" smtClean="0"/>
              <a:t>chuyển</a:t>
            </a:r>
            <a:r>
              <a:rPr lang="en-US" sz="2800" dirty="0" smtClean="0"/>
              <a:t> </a:t>
            </a:r>
            <a:r>
              <a:rPr lang="en-US" sz="2800" dirty="0" err="1" smtClean="0"/>
              <a:t>người</a:t>
            </a:r>
            <a:r>
              <a:rPr lang="en-US" sz="2800" dirty="0" smtClean="0"/>
              <a:t> </a:t>
            </a:r>
            <a:r>
              <a:rPr lang="en-US" sz="2800" dirty="0" err="1" smtClean="0"/>
              <a:t>bệnh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vận</a:t>
            </a:r>
            <a:r>
              <a:rPr lang="en-US" sz="2800" dirty="0" smtClean="0"/>
              <a:t> </a:t>
            </a:r>
            <a:r>
              <a:rPr lang="en-US" sz="2800" dirty="0" err="1" smtClean="0"/>
              <a:t>chuyển</a:t>
            </a:r>
            <a:r>
              <a:rPr lang="en-US" sz="2800" dirty="0" smtClean="0"/>
              <a:t> </a:t>
            </a:r>
            <a:r>
              <a:rPr lang="en-US" sz="2800" dirty="0" err="1" smtClean="0"/>
              <a:t>người</a:t>
            </a:r>
            <a:r>
              <a:rPr lang="en-US" sz="2800" dirty="0" smtClean="0"/>
              <a:t> </a:t>
            </a:r>
            <a:r>
              <a:rPr lang="en-US" sz="2800" dirty="0" err="1" smtClean="0"/>
              <a:t>bệnh</a:t>
            </a:r>
            <a:r>
              <a:rPr lang="en-US" sz="2800" dirty="0" smtClean="0"/>
              <a:t> </a:t>
            </a:r>
            <a:r>
              <a:rPr lang="en-US" sz="2800" dirty="0" err="1" smtClean="0"/>
              <a:t>một</a:t>
            </a:r>
            <a:r>
              <a:rPr lang="en-US" sz="2800" dirty="0" smtClean="0"/>
              <a:t> </a:t>
            </a:r>
            <a:r>
              <a:rPr lang="en-US" sz="2800" dirty="0" err="1" smtClean="0"/>
              <a:t>cách</a:t>
            </a:r>
            <a:r>
              <a:rPr lang="en-US" sz="2800" dirty="0" smtClean="0"/>
              <a:t> an </a:t>
            </a:r>
            <a:r>
              <a:rPr lang="en-US" sz="2800" dirty="0" err="1" smtClean="0"/>
              <a:t>toàn</a:t>
            </a:r>
            <a:r>
              <a:rPr lang="en-US" sz="2800" dirty="0" smtClean="0"/>
              <a:t> </a:t>
            </a:r>
            <a:r>
              <a:rPr lang="en-US" sz="2800" dirty="0" err="1" smtClean="0"/>
              <a:t>hiệu</a:t>
            </a:r>
            <a:r>
              <a:rPr lang="en-US" sz="2800" dirty="0" smtClean="0"/>
              <a:t> quả </a:t>
            </a:r>
            <a:r>
              <a:rPr lang="en-US" sz="2800" dirty="0" err="1" smtClean="0"/>
              <a:t>với</a:t>
            </a:r>
            <a:r>
              <a:rPr lang="en-US" sz="2800" dirty="0" smtClean="0"/>
              <a:t> </a:t>
            </a:r>
            <a:r>
              <a:rPr lang="en-US" sz="2800" dirty="0" err="1" smtClean="0"/>
              <a:t>từng</a:t>
            </a:r>
            <a:r>
              <a:rPr lang="en-US" sz="2800" dirty="0" smtClean="0"/>
              <a:t> </a:t>
            </a:r>
            <a:r>
              <a:rPr lang="en-US" sz="2800" dirty="0" err="1" smtClean="0"/>
              <a:t>tình</a:t>
            </a:r>
            <a:r>
              <a:rPr lang="en-US" sz="2800" dirty="0" smtClean="0"/>
              <a:t> </a:t>
            </a:r>
            <a:r>
              <a:rPr lang="en-US" sz="2800" dirty="0" err="1" smtClean="0"/>
              <a:t>huống</a:t>
            </a:r>
            <a:r>
              <a:rPr lang="en-US" sz="2800" dirty="0" smtClean="0"/>
              <a:t> cụ </a:t>
            </a:r>
            <a:r>
              <a:rPr lang="en-US" sz="2800" dirty="0" err="1" smtClean="0"/>
              <a:t>thê</a:t>
            </a:r>
            <a:r>
              <a:rPr lang="en-US" sz="2800" dirty="0" smtClean="0"/>
              <a:t>̉. (CĐRMĐ 2,3)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err="1" smtClean="0"/>
              <a:t>Đê</a:t>
            </a:r>
            <a:r>
              <a:rPr lang="en-US" sz="2800" dirty="0" smtClean="0"/>
              <a:t>̀ </a:t>
            </a:r>
            <a:r>
              <a:rPr lang="en-US" sz="2800" dirty="0" err="1" smtClean="0"/>
              <a:t>xuất</a:t>
            </a:r>
            <a:r>
              <a:rPr lang="en-US" sz="2800" dirty="0" smtClean="0"/>
              <a:t> </a:t>
            </a:r>
            <a:r>
              <a:rPr lang="en-US" sz="2800" dirty="0" err="1" smtClean="0"/>
              <a:t>được</a:t>
            </a:r>
            <a:r>
              <a:rPr lang="en-US" sz="2800" dirty="0" smtClean="0"/>
              <a:t> </a:t>
            </a:r>
            <a:r>
              <a:rPr lang="en-US" sz="2800" dirty="0" err="1" smtClean="0"/>
              <a:t>các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án</a:t>
            </a:r>
            <a:r>
              <a:rPr lang="en-US" sz="2800" dirty="0" smtClean="0"/>
              <a:t> </a:t>
            </a:r>
            <a:r>
              <a:rPr lang="en-US" sz="2800" dirty="0" err="1" smtClean="0"/>
              <a:t>dư</a:t>
            </a:r>
            <a:r>
              <a:rPr lang="en-US" sz="2800" dirty="0" smtClean="0"/>
              <a:t>̣ </a:t>
            </a:r>
            <a:r>
              <a:rPr lang="en-US" sz="2800" dirty="0" err="1" smtClean="0"/>
              <a:t>phòng</a:t>
            </a:r>
            <a:r>
              <a:rPr lang="en-US" sz="2800" dirty="0" smtClean="0"/>
              <a:t> </a:t>
            </a:r>
            <a:r>
              <a:rPr lang="en-US" sz="2800" dirty="0" err="1" smtClean="0"/>
              <a:t>đê</a:t>
            </a:r>
            <a:r>
              <a:rPr lang="en-US" sz="2800" dirty="0" smtClean="0"/>
              <a:t>̉ </a:t>
            </a:r>
            <a:r>
              <a:rPr lang="en-US" sz="2800" dirty="0" err="1" smtClean="0"/>
              <a:t>phát</a:t>
            </a:r>
            <a:r>
              <a:rPr lang="en-US" sz="2800" dirty="0" smtClean="0"/>
              <a:t> </a:t>
            </a:r>
            <a:r>
              <a:rPr lang="en-US" sz="2800" dirty="0" err="1" smtClean="0"/>
              <a:t>hiện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̀ </a:t>
            </a:r>
            <a:r>
              <a:rPr lang="en-US" sz="2800" dirty="0" err="1" smtClean="0"/>
              <a:t>xư</a:t>
            </a:r>
            <a:r>
              <a:rPr lang="en-US" sz="2800" dirty="0" smtClean="0"/>
              <a:t>̉ trí </a:t>
            </a:r>
            <a:r>
              <a:rPr lang="en-US" sz="2800" dirty="0" err="1" smtClean="0"/>
              <a:t>các</a:t>
            </a:r>
            <a:r>
              <a:rPr lang="en-US" sz="2800" dirty="0" smtClean="0"/>
              <a:t> tai </a:t>
            </a:r>
            <a:r>
              <a:rPr lang="en-US" sz="2800" dirty="0" err="1" smtClean="0"/>
              <a:t>biến</a:t>
            </a:r>
            <a:r>
              <a:rPr lang="en-US" sz="2800" dirty="0" smtClean="0"/>
              <a:t> </a:t>
            </a:r>
            <a:r>
              <a:rPr lang="en-US" sz="2800" dirty="0" err="1" smtClean="0"/>
              <a:t>xảy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vận</a:t>
            </a:r>
            <a:r>
              <a:rPr lang="en-US" sz="2800" dirty="0" smtClean="0"/>
              <a:t> </a:t>
            </a:r>
            <a:r>
              <a:rPr lang="en-US" sz="2800" dirty="0" err="1" smtClean="0"/>
              <a:t>chuyển</a:t>
            </a:r>
            <a:r>
              <a:rPr lang="en-US" sz="2800" dirty="0" smtClean="0"/>
              <a:t> </a:t>
            </a:r>
            <a:r>
              <a:rPr lang="en-US" sz="2800" dirty="0" err="1" smtClean="0"/>
              <a:t>người</a:t>
            </a:r>
            <a:r>
              <a:rPr lang="en-US" sz="2800" dirty="0" smtClean="0"/>
              <a:t> </a:t>
            </a:r>
            <a:r>
              <a:rPr lang="en-US" sz="2800" dirty="0" err="1" smtClean="0"/>
              <a:t>bệnh</a:t>
            </a:r>
            <a:r>
              <a:rPr lang="en-US" sz="2800" dirty="0" smtClean="0"/>
              <a:t>. (CĐRMĐ 4)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err="1" smtClean="0"/>
              <a:t>Vận</a:t>
            </a:r>
            <a:r>
              <a:rPr lang="en-US" sz="2800" dirty="0" smtClean="0"/>
              <a:t> </a:t>
            </a:r>
            <a:r>
              <a:rPr lang="en-US" sz="2800" dirty="0" err="1" smtClean="0"/>
              <a:t>dụng</a:t>
            </a:r>
            <a:r>
              <a:rPr lang="en-US" sz="2800" dirty="0" smtClean="0"/>
              <a:t> </a:t>
            </a:r>
            <a:r>
              <a:rPr lang="en-US" sz="2800" dirty="0" err="1" smtClean="0"/>
              <a:t>kiến</a:t>
            </a:r>
            <a:r>
              <a:rPr lang="en-US" sz="2800" dirty="0" smtClean="0"/>
              <a:t> </a:t>
            </a:r>
            <a:r>
              <a:rPr lang="en-US" sz="2800" dirty="0" err="1" smtClean="0"/>
              <a:t>thức</a:t>
            </a:r>
            <a:r>
              <a:rPr lang="en-US" sz="2800" dirty="0" smtClean="0"/>
              <a:t> </a:t>
            </a:r>
            <a:r>
              <a:rPr lang="en-US" sz="2800" dirty="0" err="1" smtClean="0"/>
              <a:t>vê</a:t>
            </a:r>
            <a:r>
              <a:rPr lang="en-US" sz="2800" dirty="0" smtClean="0"/>
              <a:t>̀ </a:t>
            </a:r>
            <a:r>
              <a:rPr lang="en-US" sz="2800" dirty="0" err="1" smtClean="0"/>
              <a:t>các</a:t>
            </a:r>
            <a:r>
              <a:rPr lang="en-US" sz="2800" dirty="0" smtClean="0"/>
              <a:t> </a:t>
            </a:r>
            <a:r>
              <a:rPr lang="en-US" sz="2800" dirty="0" err="1" smtClean="0"/>
              <a:t>ky</a:t>
            </a:r>
            <a:r>
              <a:rPr lang="en-US" sz="2800" dirty="0" smtClean="0"/>
              <a:t>̃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tiếp</a:t>
            </a:r>
            <a:r>
              <a:rPr lang="en-US" sz="2800" dirty="0" smtClean="0"/>
              <a:t> </a:t>
            </a:r>
            <a:r>
              <a:rPr lang="en-US" sz="2800" dirty="0" err="1" smtClean="0"/>
              <a:t>đê</a:t>
            </a:r>
            <a:r>
              <a:rPr lang="en-US" sz="2800" dirty="0" smtClean="0"/>
              <a:t>̉ </a:t>
            </a:r>
            <a:r>
              <a:rPr lang="en-US" sz="2800" dirty="0" err="1" smtClean="0"/>
              <a:t>thê</a:t>
            </a:r>
            <a:r>
              <a:rPr lang="en-US" sz="2800" dirty="0" smtClean="0"/>
              <a:t>̉ </a:t>
            </a:r>
            <a:r>
              <a:rPr lang="en-US" sz="2800" dirty="0" err="1" smtClean="0"/>
              <a:t>hiện</a:t>
            </a:r>
            <a:r>
              <a:rPr lang="en-US" sz="2800" dirty="0" smtClean="0"/>
              <a:t> </a:t>
            </a:r>
            <a:r>
              <a:rPr lang="en-US" sz="2800" dirty="0" err="1" smtClean="0"/>
              <a:t>được</a:t>
            </a:r>
            <a:r>
              <a:rPr lang="en-US" sz="2800" dirty="0" smtClean="0"/>
              <a:t> </a:t>
            </a:r>
            <a:r>
              <a:rPr lang="en-US" sz="2800" dirty="0" err="1" smtClean="0"/>
              <a:t>thái</a:t>
            </a:r>
            <a:r>
              <a:rPr lang="en-US" sz="2800" dirty="0" smtClean="0"/>
              <a:t> </a:t>
            </a:r>
            <a:r>
              <a:rPr lang="en-US" sz="2800" dirty="0" err="1" smtClean="0"/>
              <a:t>đô</a:t>
            </a:r>
            <a:r>
              <a:rPr lang="en-US" sz="2800" dirty="0" smtClean="0"/>
              <a:t>̣ </a:t>
            </a:r>
            <a:r>
              <a:rPr lang="en-US" sz="2800" dirty="0" err="1" smtClean="0"/>
              <a:t>ân</a:t>
            </a:r>
            <a:r>
              <a:rPr lang="en-US" sz="2800" dirty="0" smtClean="0"/>
              <a:t> </a:t>
            </a:r>
            <a:r>
              <a:rPr lang="en-US" sz="2800" dirty="0" err="1" smtClean="0"/>
              <a:t>cần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tiếp</a:t>
            </a:r>
            <a:r>
              <a:rPr lang="en-US" sz="2800" dirty="0" smtClean="0"/>
              <a:t>, </a:t>
            </a:r>
            <a:r>
              <a:rPr lang="en-US" sz="2800" dirty="0" err="1" smtClean="0"/>
              <a:t>tôn</a:t>
            </a:r>
            <a:r>
              <a:rPr lang="en-US" sz="2800" dirty="0" smtClean="0"/>
              <a:t> </a:t>
            </a:r>
            <a:r>
              <a:rPr lang="en-US" sz="2800" dirty="0" err="1" smtClean="0"/>
              <a:t>trọng</a:t>
            </a:r>
            <a:r>
              <a:rPr lang="en-US" sz="2800" dirty="0" smtClean="0"/>
              <a:t> </a:t>
            </a:r>
            <a:r>
              <a:rPr lang="en-US" sz="2800" dirty="0" err="1" smtClean="0"/>
              <a:t>người</a:t>
            </a:r>
            <a:r>
              <a:rPr lang="en-US" sz="2800" dirty="0" smtClean="0"/>
              <a:t> </a:t>
            </a:r>
            <a:r>
              <a:rPr lang="en-US" sz="2800" dirty="0" err="1" smtClean="0"/>
              <a:t>bệnh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̀ </a:t>
            </a:r>
            <a:r>
              <a:rPr lang="en-US" sz="2800" dirty="0" err="1" smtClean="0"/>
              <a:t>người</a:t>
            </a:r>
            <a:r>
              <a:rPr lang="en-US" sz="2800" dirty="0" smtClean="0"/>
              <a:t> </a:t>
            </a:r>
            <a:r>
              <a:rPr lang="en-US" sz="2800" dirty="0" err="1" smtClean="0"/>
              <a:t>nha</a:t>
            </a:r>
            <a:r>
              <a:rPr lang="en-US" sz="2800" dirty="0" smtClean="0"/>
              <a:t>̀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các</a:t>
            </a:r>
            <a:r>
              <a:rPr lang="en-US" sz="2800" dirty="0" smtClean="0"/>
              <a:t> </a:t>
            </a:r>
            <a:r>
              <a:rPr lang="en-US" sz="2800" dirty="0" err="1" smtClean="0"/>
              <a:t>tình</a:t>
            </a:r>
            <a:r>
              <a:rPr lang="en-US" sz="2800" dirty="0" smtClean="0"/>
              <a:t> </a:t>
            </a:r>
            <a:r>
              <a:rPr lang="en-US" sz="2800" dirty="0" err="1" smtClean="0"/>
              <a:t>huống</a:t>
            </a:r>
            <a:r>
              <a:rPr lang="en-US" sz="2800" dirty="0" smtClean="0"/>
              <a:t> cụ </a:t>
            </a:r>
            <a:r>
              <a:rPr lang="en-US" sz="2800" dirty="0" err="1" smtClean="0"/>
              <a:t>thê</a:t>
            </a:r>
            <a:r>
              <a:rPr lang="en-US" sz="2800" dirty="0" smtClean="0"/>
              <a:t>̉. (CĐRMĐ 5)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err="1" smtClean="0"/>
              <a:t>Thê</a:t>
            </a:r>
            <a:r>
              <a:rPr lang="en-US" sz="2800" dirty="0" smtClean="0"/>
              <a:t>̉ </a:t>
            </a:r>
            <a:r>
              <a:rPr lang="en-US" sz="2800" dirty="0" err="1" smtClean="0"/>
              <a:t>hiện</a:t>
            </a:r>
            <a:r>
              <a:rPr lang="en-US" sz="2800" dirty="0" smtClean="0"/>
              <a:t> </a:t>
            </a:r>
            <a:r>
              <a:rPr lang="en-US" sz="2800" dirty="0" err="1" smtClean="0"/>
              <a:t>tính</a:t>
            </a:r>
            <a:r>
              <a:rPr lang="en-US" sz="2800" dirty="0" smtClean="0"/>
              <a:t> </a:t>
            </a:r>
            <a:r>
              <a:rPr lang="en-US" sz="2800" dirty="0" err="1" smtClean="0"/>
              <a:t>tích</a:t>
            </a:r>
            <a:r>
              <a:rPr lang="en-US" sz="2800" dirty="0" smtClean="0"/>
              <a:t> </a:t>
            </a:r>
            <a:r>
              <a:rPr lang="en-US" sz="2800" dirty="0" err="1" smtClean="0"/>
              <a:t>cực</a:t>
            </a:r>
            <a:r>
              <a:rPr lang="en-US" sz="2800" dirty="0" smtClean="0"/>
              <a:t>, </a:t>
            </a:r>
            <a:r>
              <a:rPr lang="en-US" sz="2800" dirty="0" err="1" smtClean="0"/>
              <a:t>cập</a:t>
            </a:r>
            <a:r>
              <a:rPr lang="en-US" sz="2800" dirty="0" smtClean="0"/>
              <a:t> </a:t>
            </a:r>
            <a:r>
              <a:rPr lang="en-US" sz="2800" dirty="0" err="1" smtClean="0"/>
              <a:t>nhật</a:t>
            </a:r>
            <a:r>
              <a:rPr lang="en-US" sz="2800" dirty="0" smtClean="0"/>
              <a:t> </a:t>
            </a:r>
            <a:r>
              <a:rPr lang="en-US" sz="2800" dirty="0" err="1" smtClean="0"/>
              <a:t>kiến</a:t>
            </a:r>
            <a:r>
              <a:rPr lang="en-US" sz="2800" dirty="0" smtClean="0"/>
              <a:t> </a:t>
            </a:r>
            <a:r>
              <a:rPr lang="en-US" sz="2800" dirty="0" err="1" smtClean="0"/>
              <a:t>thức</a:t>
            </a:r>
            <a:r>
              <a:rPr lang="en-US" sz="2800" dirty="0" smtClean="0"/>
              <a:t> </a:t>
            </a:r>
            <a:r>
              <a:rPr lang="en-US" sz="2800" dirty="0" err="1" smtClean="0"/>
              <a:t>đê</a:t>
            </a:r>
            <a:r>
              <a:rPr lang="en-US" sz="2800" dirty="0" smtClean="0"/>
              <a:t>̉ </a:t>
            </a:r>
            <a:r>
              <a:rPr lang="en-US" sz="2800" dirty="0" err="1" smtClean="0"/>
              <a:t>nâng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 </a:t>
            </a:r>
            <a:r>
              <a:rPr lang="en-US" sz="2800" dirty="0" err="1" smtClean="0"/>
              <a:t>sư</a:t>
            </a:r>
            <a:r>
              <a:rPr lang="en-US" sz="2800" dirty="0" smtClean="0"/>
              <a:t>̣ </a:t>
            </a:r>
            <a:r>
              <a:rPr lang="en-US" sz="2800" dirty="0" err="1" smtClean="0"/>
              <a:t>hiểu</a:t>
            </a:r>
            <a:r>
              <a:rPr lang="en-US" sz="2800" dirty="0" smtClean="0"/>
              <a:t> </a:t>
            </a:r>
            <a:r>
              <a:rPr lang="en-US" sz="2800" dirty="0" err="1" smtClean="0"/>
              <a:t>biết</a:t>
            </a:r>
            <a:r>
              <a:rPr lang="en-US" sz="2800" dirty="0" smtClean="0"/>
              <a:t> </a:t>
            </a:r>
            <a:r>
              <a:rPr lang="en-US" sz="2800" dirty="0" err="1" smtClean="0"/>
              <a:t>của</a:t>
            </a:r>
            <a:r>
              <a:rPr lang="en-US" sz="2800" dirty="0" smtClean="0"/>
              <a:t> </a:t>
            </a:r>
            <a:r>
              <a:rPr lang="en-US" sz="2800" dirty="0" err="1" smtClean="0"/>
              <a:t>bản</a:t>
            </a:r>
            <a:r>
              <a:rPr lang="en-US" sz="2800" dirty="0" smtClean="0"/>
              <a:t> </a:t>
            </a:r>
            <a:r>
              <a:rPr lang="en-US" sz="2800" dirty="0" err="1" smtClean="0"/>
              <a:t>thân</a:t>
            </a:r>
            <a:r>
              <a:rPr lang="en-US" sz="2800" dirty="0" smtClean="0"/>
              <a:t>. </a:t>
            </a:r>
            <a:r>
              <a:rPr lang="en-US" sz="2800" dirty="0" err="1" smtClean="0"/>
              <a:t>Phát</a:t>
            </a:r>
            <a:r>
              <a:rPr lang="en-US" sz="2800" dirty="0" smtClean="0"/>
              <a:t> </a:t>
            </a:r>
            <a:r>
              <a:rPr lang="en-US" sz="2800" dirty="0" err="1" smtClean="0"/>
              <a:t>huy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lực</a:t>
            </a:r>
            <a:r>
              <a:rPr lang="en-US" sz="2800" dirty="0" smtClean="0"/>
              <a:t> </a:t>
            </a:r>
            <a:r>
              <a:rPr lang="en-US" sz="2800" dirty="0" err="1" smtClean="0"/>
              <a:t>làm</a:t>
            </a:r>
            <a:r>
              <a:rPr lang="en-US" sz="2800" dirty="0" smtClean="0"/>
              <a:t> </a:t>
            </a:r>
            <a:r>
              <a:rPr lang="en-US" sz="2800" dirty="0" err="1" smtClean="0"/>
              <a:t>việc</a:t>
            </a:r>
            <a:r>
              <a:rPr lang="en-US" sz="2800" dirty="0" smtClean="0"/>
              <a:t> </a:t>
            </a:r>
            <a:r>
              <a:rPr lang="en-US" sz="2800" dirty="0" err="1" smtClean="0"/>
              <a:t>độc</a:t>
            </a:r>
            <a:r>
              <a:rPr lang="en-US" sz="2800" dirty="0" smtClean="0"/>
              <a:t> </a:t>
            </a:r>
            <a:r>
              <a:rPr lang="en-US" sz="2800" dirty="0" err="1" smtClean="0"/>
              <a:t>lập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̀ </a:t>
            </a:r>
            <a:r>
              <a:rPr lang="en-US" sz="2800" dirty="0" err="1" smtClean="0"/>
              <a:t>làm</a:t>
            </a:r>
            <a:r>
              <a:rPr lang="en-US" sz="2800" dirty="0" smtClean="0"/>
              <a:t> </a:t>
            </a:r>
            <a:r>
              <a:rPr lang="en-US" sz="2800" dirty="0" err="1" smtClean="0"/>
              <a:t>việc</a:t>
            </a:r>
            <a:r>
              <a:rPr lang="en-US" sz="2800" dirty="0" smtClean="0"/>
              <a:t> </a:t>
            </a:r>
            <a:r>
              <a:rPr lang="en-US" sz="2800" dirty="0" err="1" smtClean="0"/>
              <a:t>nhóm</a:t>
            </a:r>
            <a:r>
              <a:rPr lang="en-US" sz="2800" dirty="0" smtClean="0"/>
              <a:t> (CĐRMĐ 6)</a:t>
            </a:r>
          </a:p>
          <a:p>
            <a:endParaRPr lang="en-US" dirty="0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229600" cy="941387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CÂU HỎI LƯỢNG GIÁ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534400" cy="475932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hỏi</a:t>
            </a:r>
            <a:r>
              <a:rPr lang="en-US" sz="2800" dirty="0" smtClean="0"/>
              <a:t> 1: </a:t>
            </a:r>
            <a:r>
              <a:rPr lang="en-US" sz="2800" dirty="0" err="1" smtClean="0"/>
              <a:t>Với</a:t>
            </a:r>
            <a:r>
              <a:rPr lang="en-US" sz="2800" dirty="0" smtClean="0"/>
              <a:t> </a:t>
            </a:r>
            <a:r>
              <a:rPr lang="en-US" sz="2800" dirty="0" err="1" smtClean="0"/>
              <a:t>tình</a:t>
            </a:r>
            <a:r>
              <a:rPr lang="en-US" sz="2800" dirty="0" smtClean="0"/>
              <a:t> </a:t>
            </a:r>
            <a:r>
              <a:rPr lang="en-US" sz="2800" dirty="0" err="1" smtClean="0"/>
              <a:t>trạng</a:t>
            </a:r>
            <a:r>
              <a:rPr lang="en-US" sz="2800" dirty="0" smtClean="0"/>
              <a:t> </a:t>
            </a:r>
            <a:r>
              <a:rPr lang="en-US" sz="2800" dirty="0" err="1" smtClean="0"/>
              <a:t>bệnh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,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hãy</a:t>
            </a:r>
            <a:r>
              <a:rPr lang="en-US" sz="2800" dirty="0" smtClean="0"/>
              <a:t> </a:t>
            </a:r>
            <a:r>
              <a:rPr lang="en-US" sz="2800" dirty="0" err="1" smtClean="0"/>
              <a:t>lựa</a:t>
            </a:r>
            <a:r>
              <a:rPr lang="en-US" sz="2800" dirty="0" smtClean="0"/>
              <a:t> </a:t>
            </a:r>
            <a:r>
              <a:rPr lang="en-US" sz="2800" dirty="0" err="1" smtClean="0"/>
              <a:t>chọn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pháp</a:t>
            </a:r>
            <a:r>
              <a:rPr lang="en-US" sz="2800" dirty="0" smtClean="0"/>
              <a:t> </a:t>
            </a:r>
            <a:r>
              <a:rPr lang="en-US" sz="2800" dirty="0" err="1" smtClean="0"/>
              <a:t>vận</a:t>
            </a:r>
            <a:r>
              <a:rPr lang="en-US" sz="2800" dirty="0" smtClean="0"/>
              <a:t> </a:t>
            </a:r>
            <a:r>
              <a:rPr lang="en-US" sz="2800" dirty="0" err="1" smtClean="0"/>
              <a:t>chuyển</a:t>
            </a:r>
            <a:r>
              <a:rPr lang="en-US" sz="2800" dirty="0" smtClean="0"/>
              <a:t> </a:t>
            </a:r>
            <a:r>
              <a:rPr lang="en-US" sz="2800" dirty="0" err="1" smtClean="0"/>
              <a:t>bệnh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An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siêu</a:t>
            </a:r>
            <a:r>
              <a:rPr lang="en-US" sz="2800" dirty="0" smtClean="0"/>
              <a:t> </a:t>
            </a:r>
            <a:r>
              <a:rPr lang="en-US" sz="2800" dirty="0" err="1" smtClean="0"/>
              <a:t>âm</a:t>
            </a:r>
            <a:r>
              <a:rPr lang="en-US" sz="2800" dirty="0" smtClean="0"/>
              <a:t> </a:t>
            </a:r>
            <a:r>
              <a:rPr lang="en-US" sz="2800" dirty="0" err="1" smtClean="0"/>
              <a:t>tim</a:t>
            </a:r>
            <a:endParaRPr lang="en-US" sz="2800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sz="2800" dirty="0" err="1" smtClean="0"/>
              <a:t>Bằng</a:t>
            </a:r>
            <a:r>
              <a:rPr lang="en-US" sz="2800" dirty="0" smtClean="0"/>
              <a:t> </a:t>
            </a:r>
            <a:r>
              <a:rPr lang="en-US" sz="2800" dirty="0" err="1" smtClean="0"/>
              <a:t>cáng</a:t>
            </a:r>
            <a:endParaRPr lang="en-US" sz="2800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sz="2800" dirty="0" err="1" smtClean="0"/>
              <a:t>Bằng</a:t>
            </a:r>
            <a:r>
              <a:rPr lang="en-US" sz="2800" dirty="0" smtClean="0"/>
              <a:t> </a:t>
            </a:r>
            <a:r>
              <a:rPr lang="en-US" sz="2800" dirty="0" err="1" smtClean="0"/>
              <a:t>xe</a:t>
            </a:r>
            <a:r>
              <a:rPr lang="en-US" sz="2800" dirty="0" smtClean="0"/>
              <a:t> </a:t>
            </a:r>
            <a:r>
              <a:rPr lang="en-US" sz="2800" dirty="0" err="1" smtClean="0"/>
              <a:t>đẩy</a:t>
            </a:r>
            <a:endParaRPr lang="en-US" sz="2800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sz="2800" dirty="0" err="1" smtClean="0"/>
              <a:t>Bằng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pháp</a:t>
            </a:r>
            <a:r>
              <a:rPr lang="en-US" sz="2800" dirty="0" smtClean="0"/>
              <a:t> </a:t>
            </a:r>
            <a:r>
              <a:rPr lang="en-US" sz="2800" dirty="0" err="1" smtClean="0"/>
              <a:t>bê</a:t>
            </a:r>
            <a:r>
              <a:rPr lang="en-US" sz="2800" dirty="0" smtClean="0"/>
              <a:t>́ </a:t>
            </a:r>
            <a:r>
              <a:rPr lang="en-US" sz="2800" dirty="0" err="1" smtClean="0"/>
              <a:t>bệnh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endParaRPr lang="en-US" sz="2800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sz="2800" dirty="0" err="1" smtClean="0"/>
              <a:t>Bằng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pháp</a:t>
            </a:r>
            <a:r>
              <a:rPr lang="en-US" sz="2800" dirty="0" smtClean="0"/>
              <a:t> </a:t>
            </a:r>
            <a:r>
              <a:rPr lang="en-US" sz="2800" dirty="0" err="1" smtClean="0"/>
              <a:t>dìu</a:t>
            </a:r>
            <a:r>
              <a:rPr lang="en-US" sz="2800" dirty="0" smtClean="0"/>
              <a:t> </a:t>
            </a:r>
            <a:r>
              <a:rPr lang="en-US" sz="2800" dirty="0" err="1" smtClean="0"/>
              <a:t>bệnh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endParaRPr lang="en-US" sz="2800" dirty="0" smtClean="0"/>
          </a:p>
          <a:p>
            <a:pPr eaLnBrk="1" hangingPunct="1">
              <a:lnSpc>
                <a:spcPct val="150000"/>
              </a:lnSpc>
              <a:buFontTx/>
              <a:buChar char="-"/>
            </a:pPr>
            <a:endParaRPr lang="en-US" sz="260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2852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229600" cy="941387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CÂU HỎI LƯỢNG GIÁ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534400" cy="475932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hỏi</a:t>
            </a:r>
            <a:r>
              <a:rPr lang="en-US" sz="2800" dirty="0" smtClean="0"/>
              <a:t> 2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Trong</a:t>
            </a:r>
            <a:r>
              <a:rPr lang="en-US" sz="2800" dirty="0" smtClean="0"/>
              <a:t> quá </a:t>
            </a:r>
            <a:r>
              <a:rPr lang="en-US" sz="2800" dirty="0" err="1" smtClean="0"/>
              <a:t>trình</a:t>
            </a:r>
            <a:r>
              <a:rPr lang="en-US" sz="2800" dirty="0" smtClean="0"/>
              <a:t> </a:t>
            </a:r>
            <a:r>
              <a:rPr lang="en-US" sz="2800" dirty="0" err="1" smtClean="0"/>
              <a:t>vận</a:t>
            </a:r>
            <a:r>
              <a:rPr lang="en-US" sz="2800" dirty="0" smtClean="0"/>
              <a:t> </a:t>
            </a:r>
            <a:r>
              <a:rPr lang="en-US" sz="2800" dirty="0" err="1" smtClean="0"/>
              <a:t>chuyển</a:t>
            </a:r>
            <a:r>
              <a:rPr lang="en-US" sz="2800" dirty="0" smtClean="0"/>
              <a:t>, </a:t>
            </a:r>
            <a:r>
              <a:rPr lang="en-US" sz="2800" dirty="0" err="1" smtClean="0"/>
              <a:t>bệnh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An </a:t>
            </a:r>
            <a:r>
              <a:rPr lang="en-US" sz="2800" dirty="0" err="1" smtClean="0"/>
              <a:t>đột</a:t>
            </a:r>
            <a:r>
              <a:rPr lang="en-US" sz="2800" dirty="0" smtClean="0"/>
              <a:t> </a:t>
            </a:r>
            <a:r>
              <a:rPr lang="en-US" sz="2800" dirty="0" err="1" smtClean="0"/>
              <a:t>ngột</a:t>
            </a:r>
            <a:r>
              <a:rPr lang="en-US" sz="2800" dirty="0" smtClean="0"/>
              <a:t> </a:t>
            </a:r>
            <a:r>
              <a:rPr lang="en-US" sz="2800" dirty="0" err="1" smtClean="0"/>
              <a:t>kho</a:t>
            </a:r>
            <a:r>
              <a:rPr lang="en-US" sz="2800" dirty="0" smtClean="0"/>
              <a:t>́ </a:t>
            </a:r>
            <a:r>
              <a:rPr lang="en-US" sz="2800" dirty="0" err="1" smtClean="0"/>
              <a:t>thơ</a:t>
            </a:r>
            <a:r>
              <a:rPr lang="en-US" sz="2800" dirty="0" smtClean="0"/>
              <a:t>̉ </a:t>
            </a:r>
            <a:r>
              <a:rPr lang="en-US" sz="2800" dirty="0" err="1" smtClean="0"/>
              <a:t>dư</a:t>
            </a:r>
            <a:r>
              <a:rPr lang="en-US" sz="2800" dirty="0" smtClean="0"/>
              <a:t>̃ </a:t>
            </a:r>
            <a:r>
              <a:rPr lang="en-US" sz="2800" dirty="0" err="1" smtClean="0"/>
              <a:t>dội</a:t>
            </a:r>
            <a:r>
              <a:rPr lang="en-US" sz="2800" dirty="0" smtClean="0"/>
              <a:t>. Theo </a:t>
            </a:r>
            <a:r>
              <a:rPr lang="en-US" sz="2800" dirty="0" err="1" smtClean="0"/>
              <a:t>em</a:t>
            </a:r>
            <a:r>
              <a:rPr lang="en-US" sz="2800" dirty="0" smtClean="0"/>
              <a:t>, </a:t>
            </a:r>
            <a:r>
              <a:rPr lang="en-US" sz="2800" dirty="0" err="1" smtClean="0"/>
              <a:t>điều</a:t>
            </a:r>
            <a:r>
              <a:rPr lang="en-US" sz="2800" dirty="0" smtClean="0"/>
              <a:t> dưỡng </a:t>
            </a:r>
            <a:r>
              <a:rPr lang="en-US" sz="2800" dirty="0" err="1" smtClean="0"/>
              <a:t>cần</a:t>
            </a:r>
            <a:r>
              <a:rPr lang="en-US" sz="2800" dirty="0" smtClean="0"/>
              <a:t> </a:t>
            </a:r>
            <a:r>
              <a:rPr lang="en-US" sz="2800" dirty="0" err="1" smtClean="0"/>
              <a:t>phải</a:t>
            </a:r>
            <a:r>
              <a:rPr lang="en-US" sz="2800" dirty="0" smtClean="0"/>
              <a:t> </a:t>
            </a:r>
            <a:r>
              <a:rPr lang="en-US" sz="2800" dirty="0" err="1" smtClean="0"/>
              <a:t>xư</a:t>
            </a:r>
            <a:r>
              <a:rPr lang="en-US" sz="2800" dirty="0" smtClean="0"/>
              <a:t>̉ trí: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800" dirty="0" err="1" smtClean="0"/>
              <a:t>Đưa</a:t>
            </a:r>
            <a:r>
              <a:rPr lang="en-US" sz="2800" dirty="0" smtClean="0"/>
              <a:t> </a:t>
            </a:r>
            <a:r>
              <a:rPr lang="en-US" sz="2800" dirty="0" err="1" smtClean="0"/>
              <a:t>bệnh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vào</a:t>
            </a:r>
            <a:r>
              <a:rPr lang="en-US" sz="2800" dirty="0" smtClean="0"/>
              <a:t> </a:t>
            </a:r>
            <a:r>
              <a:rPr lang="en-US" sz="2800" dirty="0" err="1" smtClean="0"/>
              <a:t>khoa</a:t>
            </a:r>
            <a:r>
              <a:rPr lang="en-US" sz="2800" dirty="0" smtClean="0"/>
              <a:t> </a:t>
            </a:r>
            <a:r>
              <a:rPr lang="en-US" sz="2800" dirty="0" err="1" smtClean="0"/>
              <a:t>gần</a:t>
            </a:r>
            <a:r>
              <a:rPr lang="en-US" sz="2800" dirty="0" smtClean="0"/>
              <a:t> </a:t>
            </a:r>
            <a:r>
              <a:rPr lang="en-US" sz="2800" dirty="0" err="1" smtClean="0"/>
              <a:t>nhất</a:t>
            </a:r>
            <a:r>
              <a:rPr lang="en-US" sz="2800" dirty="0" smtClean="0"/>
              <a:t> </a:t>
            </a:r>
            <a:r>
              <a:rPr lang="en-US" sz="2800" dirty="0" err="1" smtClean="0"/>
              <a:t>đê</a:t>
            </a:r>
            <a:r>
              <a:rPr lang="en-US" sz="2800" dirty="0" smtClean="0"/>
              <a:t>̉ </a:t>
            </a:r>
            <a:r>
              <a:rPr lang="en-US" sz="2800" dirty="0" err="1" smtClean="0"/>
              <a:t>cấp</a:t>
            </a:r>
            <a:r>
              <a:rPr lang="en-US" sz="2800" dirty="0" smtClean="0"/>
              <a:t> </a:t>
            </a:r>
            <a:r>
              <a:rPr lang="en-US" sz="2800" dirty="0" err="1" smtClean="0"/>
              <a:t>cứu</a:t>
            </a:r>
            <a:endParaRPr lang="en-US" sz="2800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sz="2800" dirty="0" err="1" smtClean="0"/>
              <a:t>Đưa</a:t>
            </a:r>
            <a:r>
              <a:rPr lang="en-US" sz="2800" dirty="0" smtClean="0"/>
              <a:t> </a:t>
            </a:r>
            <a:r>
              <a:rPr lang="en-US" sz="2800" dirty="0" err="1" smtClean="0"/>
              <a:t>bệnh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đến</a:t>
            </a:r>
            <a:r>
              <a:rPr lang="en-US" sz="2800" dirty="0" smtClean="0"/>
              <a:t> </a:t>
            </a:r>
            <a:r>
              <a:rPr lang="en-US" sz="2800" dirty="0" err="1" smtClean="0"/>
              <a:t>khoa</a:t>
            </a:r>
            <a:r>
              <a:rPr lang="en-US" sz="2800" dirty="0" smtClean="0"/>
              <a:t> </a:t>
            </a:r>
            <a:r>
              <a:rPr lang="en-US" sz="2800" dirty="0" err="1" smtClean="0"/>
              <a:t>mới</a:t>
            </a:r>
            <a:r>
              <a:rPr lang="en-US" sz="2800" dirty="0" smtClean="0"/>
              <a:t> </a:t>
            </a:r>
            <a:r>
              <a:rPr lang="en-US" sz="2800" dirty="0" err="1" smtClean="0"/>
              <a:t>đê</a:t>
            </a:r>
            <a:r>
              <a:rPr lang="en-US" sz="2800" dirty="0" smtClean="0"/>
              <a:t>̉ </a:t>
            </a:r>
            <a:r>
              <a:rPr lang="en-US" sz="2800" dirty="0" err="1" smtClean="0"/>
              <a:t>cấp</a:t>
            </a:r>
            <a:r>
              <a:rPr lang="en-US" sz="2800" dirty="0" smtClean="0"/>
              <a:t> </a:t>
            </a:r>
            <a:r>
              <a:rPr lang="en-US" sz="2800" dirty="0" err="1" smtClean="0"/>
              <a:t>cứu</a:t>
            </a:r>
            <a:endParaRPr lang="en-US" sz="2800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sz="2800" dirty="0" err="1" smtClean="0"/>
              <a:t>Đưa</a:t>
            </a:r>
            <a:r>
              <a:rPr lang="en-US" sz="2800" dirty="0" smtClean="0"/>
              <a:t> </a:t>
            </a:r>
            <a:r>
              <a:rPr lang="en-US" sz="2800" dirty="0" err="1" smtClean="0"/>
              <a:t>bệnh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vê</a:t>
            </a:r>
            <a:r>
              <a:rPr lang="en-US" sz="2800" dirty="0" smtClean="0"/>
              <a:t>̀ </a:t>
            </a:r>
            <a:r>
              <a:rPr lang="en-US" sz="2800" dirty="0" err="1" smtClean="0"/>
              <a:t>khoa</a:t>
            </a:r>
            <a:r>
              <a:rPr lang="en-US" sz="2800" dirty="0" smtClean="0"/>
              <a:t> cũ </a:t>
            </a:r>
            <a:r>
              <a:rPr lang="en-US" sz="2800" dirty="0" err="1" smtClean="0"/>
              <a:t>đê</a:t>
            </a:r>
            <a:r>
              <a:rPr lang="en-US" sz="2800" dirty="0" smtClean="0"/>
              <a:t>̉ </a:t>
            </a:r>
            <a:r>
              <a:rPr lang="en-US" sz="2800" dirty="0" err="1" smtClean="0"/>
              <a:t>cấp</a:t>
            </a:r>
            <a:r>
              <a:rPr lang="en-US" sz="2800" dirty="0" smtClean="0"/>
              <a:t> </a:t>
            </a:r>
            <a:r>
              <a:rPr lang="en-US" sz="2800" dirty="0" err="1" smtClean="0"/>
              <a:t>cứu</a:t>
            </a:r>
            <a:endParaRPr lang="en-US" sz="2800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sz="2800" dirty="0" err="1" smtClean="0"/>
              <a:t>Gọi</a:t>
            </a:r>
            <a:r>
              <a:rPr lang="en-US" sz="2800" dirty="0" smtClean="0"/>
              <a:t> </a:t>
            </a:r>
            <a:r>
              <a:rPr lang="en-US" sz="2800" dirty="0" err="1" smtClean="0"/>
              <a:t>người</a:t>
            </a:r>
            <a:r>
              <a:rPr lang="en-US" sz="2800" dirty="0" smtClean="0"/>
              <a:t> </a:t>
            </a:r>
            <a:r>
              <a:rPr lang="en-US" sz="2800" dirty="0" err="1" smtClean="0"/>
              <a:t>đến</a:t>
            </a:r>
            <a:r>
              <a:rPr lang="en-US" sz="2800" dirty="0" smtClean="0"/>
              <a:t> </a:t>
            </a:r>
            <a:r>
              <a:rPr lang="en-US" sz="2800" dirty="0" err="1" smtClean="0"/>
              <a:t>cấp</a:t>
            </a:r>
            <a:r>
              <a:rPr lang="en-US" sz="2800" dirty="0" smtClean="0"/>
              <a:t> </a:t>
            </a:r>
            <a:r>
              <a:rPr lang="en-US" sz="2800" dirty="0" err="1" smtClean="0"/>
              <a:t>cứu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bệnh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endParaRPr lang="en-US" sz="2800" dirty="0" smtClean="0"/>
          </a:p>
          <a:p>
            <a:pPr eaLnBrk="1" hangingPunct="1">
              <a:lnSpc>
                <a:spcPct val="150000"/>
              </a:lnSpc>
              <a:buFontTx/>
              <a:buChar char="-"/>
            </a:pPr>
            <a:endParaRPr lang="en-US" sz="260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2852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Cám</a:t>
            </a:r>
            <a:r>
              <a:rPr lang="en-US" b="1" dirty="0" smtClean="0"/>
              <a:t> </a:t>
            </a:r>
            <a:r>
              <a:rPr lang="en-US" b="1" dirty="0" err="1" smtClean="0"/>
              <a:t>ơn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chú</a:t>
            </a:r>
            <a:r>
              <a:rPr lang="en-US" b="1" dirty="0" smtClean="0"/>
              <a:t> ý </a:t>
            </a:r>
            <a:r>
              <a:rPr lang="en-US" b="1" dirty="0" err="1" smtClean="0"/>
              <a:t>lắng</a:t>
            </a:r>
            <a:r>
              <a:rPr lang="en-US" b="1" dirty="0" smtClean="0"/>
              <a:t> </a:t>
            </a:r>
            <a:r>
              <a:rPr lang="en-US" b="1" dirty="0" err="1" smtClean="0"/>
              <a:t>nghe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bạn</a:t>
            </a:r>
            <a:r>
              <a:rPr lang="en-US" b="1" dirty="0" smtClean="0"/>
              <a:t>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14600"/>
            <a:ext cx="6096000" cy="3886200"/>
          </a:xfrm>
        </p:spPr>
      </p:pic>
    </p:spTree>
    <p:extLst>
      <p:ext uri="{BB962C8B-B14F-4D97-AF65-F5344CB8AC3E}">
        <p14:creationId xmlns="" xmlns:p14="http://schemas.microsoft.com/office/powerpoint/2010/main" val="12797083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TÌNH HUỐNG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An, 60 </a:t>
            </a:r>
            <a:r>
              <a:rPr lang="en-US" dirty="0" err="1" smtClean="0"/>
              <a:t>tuổi</a:t>
            </a:r>
            <a:r>
              <a:rPr lang="en-US" dirty="0" smtClean="0"/>
              <a:t>, </a:t>
            </a:r>
            <a:r>
              <a:rPr lang="en-US" dirty="0" err="1" smtClean="0"/>
              <a:t>bệnh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đột</a:t>
            </a:r>
            <a:r>
              <a:rPr lang="en-US" dirty="0" smtClean="0"/>
              <a:t> </a:t>
            </a:r>
            <a:r>
              <a:rPr lang="en-US" dirty="0" err="1" smtClean="0"/>
              <a:t>ngột</a:t>
            </a:r>
            <a:r>
              <a:rPr lang="en-US" dirty="0" smtClean="0"/>
              <a:t> </a:t>
            </a:r>
            <a:r>
              <a:rPr lang="en-US" dirty="0" err="1" smtClean="0"/>
              <a:t>kho</a:t>
            </a:r>
            <a:r>
              <a:rPr lang="en-US" dirty="0" smtClean="0"/>
              <a:t>́ </a:t>
            </a:r>
            <a:r>
              <a:rPr lang="en-US" dirty="0" err="1" smtClean="0"/>
              <a:t>thơ</a:t>
            </a:r>
            <a:r>
              <a:rPr lang="en-US" dirty="0" smtClean="0"/>
              <a:t>̉, </a:t>
            </a:r>
            <a:r>
              <a:rPr lang="en-US" dirty="0" err="1" smtClean="0"/>
              <a:t>yếu</a:t>
            </a:r>
            <a:r>
              <a:rPr lang="en-US" dirty="0" smtClean="0"/>
              <a:t> </a:t>
            </a:r>
            <a:r>
              <a:rPr lang="en-US" dirty="0" err="1" smtClean="0"/>
              <a:t>vận</a:t>
            </a:r>
            <a:r>
              <a:rPr lang="en-US" dirty="0" smtClean="0"/>
              <a:t> </a:t>
            </a:r>
            <a:r>
              <a:rPr lang="en-US" dirty="0" err="1" smtClean="0"/>
              <a:t>động</a:t>
            </a:r>
            <a:r>
              <a:rPr lang="en-US" dirty="0" smtClean="0"/>
              <a:t> </a:t>
            </a:r>
            <a:r>
              <a:rPr lang="en-US" dirty="0" err="1" smtClean="0"/>
              <a:t>nửa</a:t>
            </a:r>
            <a:r>
              <a:rPr lang="en-US" dirty="0" smtClean="0"/>
              <a:t> </a:t>
            </a:r>
            <a:r>
              <a:rPr lang="en-US" dirty="0" err="1" smtClean="0"/>
              <a:t>người</a:t>
            </a:r>
            <a:r>
              <a:rPr lang="en-US" dirty="0" smtClean="0"/>
              <a:t> </a:t>
            </a:r>
            <a:r>
              <a:rPr lang="en-US" dirty="0" err="1" smtClean="0"/>
              <a:t>trái</a:t>
            </a:r>
            <a:endParaRPr lang="en-US" dirty="0" smtClean="0"/>
          </a:p>
          <a:p>
            <a:r>
              <a:rPr lang="en-US" dirty="0" smtClean="0"/>
              <a:t>DHST: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HA 160/80mmHg, 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err="1" smtClean="0"/>
              <a:t>Mạch</a:t>
            </a:r>
            <a:r>
              <a:rPr lang="en-US" dirty="0" smtClean="0"/>
              <a:t> 90 </a:t>
            </a:r>
            <a:r>
              <a:rPr lang="en-US" dirty="0" err="1" smtClean="0"/>
              <a:t>lần</a:t>
            </a:r>
            <a:r>
              <a:rPr lang="en-US" dirty="0" smtClean="0"/>
              <a:t>/ </a:t>
            </a:r>
            <a:r>
              <a:rPr lang="en-US" dirty="0" err="1" smtClean="0"/>
              <a:t>phút</a:t>
            </a:r>
            <a:r>
              <a:rPr lang="en-US" dirty="0" smtClean="0"/>
              <a:t>.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err="1" smtClean="0"/>
              <a:t>Nhịp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r>
              <a:rPr lang="en-US" dirty="0" smtClean="0"/>
              <a:t> 26 </a:t>
            </a:r>
            <a:r>
              <a:rPr lang="en-US" dirty="0" err="1" smtClean="0"/>
              <a:t>lần</a:t>
            </a:r>
            <a:r>
              <a:rPr lang="en-US" dirty="0" smtClean="0"/>
              <a:t>/ </a:t>
            </a:r>
            <a:r>
              <a:rPr lang="en-US" dirty="0" err="1" smtClean="0"/>
              <a:t>phút</a:t>
            </a:r>
            <a:r>
              <a:rPr lang="en-US" dirty="0" smtClean="0"/>
              <a:t>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36ₒ 5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SpO2 82%</a:t>
            </a:r>
          </a:p>
          <a:p>
            <a:r>
              <a:rPr lang="en-US" dirty="0" err="1" smtClean="0"/>
              <a:t>Chẩn</a:t>
            </a:r>
            <a:r>
              <a:rPr lang="en-US" dirty="0" smtClean="0"/>
              <a:t> </a:t>
            </a:r>
            <a:r>
              <a:rPr lang="en-US" dirty="0" err="1" smtClean="0"/>
              <a:t>đoán:Suy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/ TS tai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Bác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̃ </a:t>
            </a:r>
            <a:r>
              <a:rPr lang="en-US" dirty="0" err="1" smtClean="0"/>
              <a:t>ra</a:t>
            </a:r>
            <a:r>
              <a:rPr lang="en-US" dirty="0" smtClean="0"/>
              <a:t> y </a:t>
            </a:r>
            <a:r>
              <a:rPr lang="en-US" dirty="0" err="1" smtClean="0"/>
              <a:t>lệnh</a:t>
            </a:r>
            <a:r>
              <a:rPr lang="en-US" dirty="0" smtClean="0"/>
              <a:t>: 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err="1" smtClean="0"/>
              <a:t>Thở</a:t>
            </a:r>
            <a:r>
              <a:rPr lang="en-US" dirty="0" smtClean="0"/>
              <a:t> oxy 5 </a:t>
            </a:r>
            <a:r>
              <a:rPr lang="en-US" dirty="0" err="1" smtClean="0"/>
              <a:t>Lít</a:t>
            </a:r>
            <a:r>
              <a:rPr lang="en-US" dirty="0" smtClean="0"/>
              <a:t>/ </a:t>
            </a:r>
            <a:r>
              <a:rPr lang="en-US" dirty="0" err="1" smtClean="0"/>
              <a:t>phút</a:t>
            </a:r>
            <a:r>
              <a:rPr lang="en-US" dirty="0" smtClean="0"/>
              <a:t>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err="1" smtClean="0"/>
              <a:t>Cerebrolysin</a:t>
            </a:r>
            <a:r>
              <a:rPr lang="en-US" dirty="0" smtClean="0"/>
              <a:t> X 10 ml. </a:t>
            </a:r>
            <a:r>
              <a:rPr lang="en-US" dirty="0" err="1" smtClean="0"/>
              <a:t>Pha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tĩnh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20 </a:t>
            </a:r>
            <a:r>
              <a:rPr lang="en-US" dirty="0" err="1" smtClean="0"/>
              <a:t>giọt</a:t>
            </a:r>
            <a:r>
              <a:rPr lang="en-US" dirty="0" smtClean="0"/>
              <a:t>/</a:t>
            </a:r>
            <a:r>
              <a:rPr lang="en-US" dirty="0" err="1" smtClean="0"/>
              <a:t>Phút</a:t>
            </a:r>
            <a:r>
              <a:rPr lang="en-US" dirty="0" smtClean="0"/>
              <a:t>.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bệnh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siêu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TÌNH HUỐNG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Yêu</a:t>
            </a:r>
            <a:r>
              <a:rPr lang="en-US" b="1" dirty="0" smtClean="0"/>
              <a:t> </a:t>
            </a:r>
            <a:r>
              <a:rPr lang="en-US" b="1" dirty="0" err="1" smtClean="0"/>
              <a:t>cầu</a:t>
            </a:r>
            <a:r>
              <a:rPr lang="en-US" b="1" dirty="0" smtClean="0"/>
              <a:t> 1</a:t>
            </a:r>
            <a:r>
              <a:rPr lang="en-US" dirty="0" smtClean="0"/>
              <a:t>: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hãy</a:t>
            </a:r>
            <a:r>
              <a:rPr lang="en-US" dirty="0" smtClean="0"/>
              <a:t> </a:t>
            </a:r>
            <a:r>
              <a:rPr lang="en-US" dirty="0" err="1" smtClean="0"/>
              <a:t>lựa</a:t>
            </a:r>
            <a:r>
              <a:rPr lang="en-US" dirty="0" smtClean="0"/>
              <a:t> </a:t>
            </a:r>
            <a:r>
              <a:rPr lang="en-US" dirty="0" err="1" smtClean="0"/>
              <a:t>chọn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pháp</a:t>
            </a:r>
            <a:r>
              <a:rPr lang="en-US" dirty="0" smtClean="0"/>
              <a:t> </a:t>
            </a:r>
            <a:r>
              <a:rPr lang="en-US" dirty="0" err="1" smtClean="0"/>
              <a:t>vận</a:t>
            </a:r>
            <a:r>
              <a:rPr lang="en-US" dirty="0" smtClean="0"/>
              <a:t> </a:t>
            </a:r>
            <a:r>
              <a:rPr lang="en-US" dirty="0" err="1" smtClean="0"/>
              <a:t>chuyển</a:t>
            </a:r>
            <a:r>
              <a:rPr lang="en-US" dirty="0" smtClean="0"/>
              <a:t> </a:t>
            </a:r>
            <a:r>
              <a:rPr lang="en-US" dirty="0" err="1" smtClean="0"/>
              <a:t>phu</a:t>
            </a:r>
            <a:r>
              <a:rPr lang="en-US" dirty="0" smtClean="0"/>
              <a:t>̀ </a:t>
            </a:r>
            <a:r>
              <a:rPr lang="en-US" dirty="0" err="1" smtClean="0"/>
              <a:t>hợp</a:t>
            </a:r>
            <a:r>
              <a:rPr lang="en-US" dirty="0" smtClean="0"/>
              <a:t> </a:t>
            </a:r>
            <a:r>
              <a:rPr lang="en-US" dirty="0" err="1" smtClean="0"/>
              <a:t>với</a:t>
            </a:r>
            <a:r>
              <a:rPr lang="en-US" dirty="0" smtClean="0"/>
              <a:t> </a:t>
            </a:r>
            <a:r>
              <a:rPr lang="en-US" dirty="0" err="1" smtClean="0"/>
              <a:t>bệnh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An? Vì </a:t>
            </a:r>
            <a:r>
              <a:rPr lang="en-US" dirty="0" err="1" smtClean="0"/>
              <a:t>sao</a:t>
            </a:r>
            <a:r>
              <a:rPr lang="en-US" dirty="0" smtClean="0"/>
              <a:t>?</a:t>
            </a:r>
          </a:p>
          <a:p>
            <a:r>
              <a:rPr lang="en-US" b="1" dirty="0" err="1" smtClean="0"/>
              <a:t>Yêu</a:t>
            </a:r>
            <a:r>
              <a:rPr lang="en-US" b="1" dirty="0" smtClean="0"/>
              <a:t> </a:t>
            </a:r>
            <a:r>
              <a:rPr lang="en-US" b="1" dirty="0" err="1" smtClean="0"/>
              <a:t>cầu</a:t>
            </a:r>
            <a:r>
              <a:rPr lang="en-US" b="1" dirty="0" smtClean="0"/>
              <a:t> 2</a:t>
            </a:r>
            <a:r>
              <a:rPr lang="en-US" dirty="0" smtClean="0"/>
              <a:t>: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tiến</a:t>
            </a:r>
            <a:r>
              <a:rPr lang="en-US" dirty="0" smtClean="0"/>
              <a:t> </a:t>
            </a:r>
            <a:r>
              <a:rPr lang="en-US" dirty="0" err="1" smtClean="0"/>
              <a:t>hành</a:t>
            </a:r>
            <a:r>
              <a:rPr lang="en-US" dirty="0" smtClean="0"/>
              <a:t> </a:t>
            </a:r>
            <a:r>
              <a:rPr lang="en-US" dirty="0" err="1" smtClean="0"/>
              <a:t>vận</a:t>
            </a:r>
            <a:r>
              <a:rPr lang="en-US" dirty="0" smtClean="0"/>
              <a:t> </a:t>
            </a:r>
            <a:r>
              <a:rPr lang="en-US" dirty="0" err="1" smtClean="0"/>
              <a:t>chuyển</a:t>
            </a:r>
            <a:r>
              <a:rPr lang="en-US" dirty="0" smtClean="0"/>
              <a:t> </a:t>
            </a:r>
            <a:r>
              <a:rPr lang="en-US" dirty="0" err="1" smtClean="0"/>
              <a:t>bệnh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An, </a:t>
            </a:r>
            <a:r>
              <a:rPr lang="en-US" dirty="0" err="1" smtClean="0"/>
              <a:t>đê</a:t>
            </a:r>
            <a:r>
              <a:rPr lang="en-US" dirty="0" smtClean="0"/>
              <a:t>̉ </a:t>
            </a:r>
            <a:r>
              <a:rPr lang="en-US" dirty="0" err="1" smtClean="0"/>
              <a:t>bớt</a:t>
            </a:r>
            <a:r>
              <a:rPr lang="en-US" dirty="0" smtClean="0"/>
              <a:t> </a:t>
            </a:r>
            <a:r>
              <a:rPr lang="en-US" dirty="0" err="1" smtClean="0"/>
              <a:t>vướng</a:t>
            </a:r>
            <a:r>
              <a:rPr lang="en-US" dirty="0" smtClean="0"/>
              <a:t>, </a:t>
            </a:r>
            <a:r>
              <a:rPr lang="en-US" dirty="0" err="1" smtClean="0"/>
              <a:t>điều</a:t>
            </a:r>
            <a:r>
              <a:rPr lang="en-US" dirty="0" smtClean="0"/>
              <a:t> dưỡng </a:t>
            </a:r>
            <a:r>
              <a:rPr lang="en-US" dirty="0" err="1" smtClean="0"/>
              <a:t>đa</a:t>
            </a:r>
            <a:r>
              <a:rPr lang="en-US" dirty="0" smtClean="0"/>
              <a:t>̃ </a:t>
            </a:r>
            <a:r>
              <a:rPr lang="en-US" dirty="0" err="1" smtClean="0"/>
              <a:t>tháo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 smtClean="0"/>
              <a:t>̉ oxy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bê</a:t>
            </a:r>
            <a:r>
              <a:rPr lang="en-US" dirty="0" smtClean="0"/>
              <a:t>́ </a:t>
            </a:r>
            <a:r>
              <a:rPr lang="en-US" dirty="0" err="1" smtClean="0"/>
              <a:t>bệnh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lăn</a:t>
            </a:r>
            <a:r>
              <a:rPr lang="en-US" dirty="0" smtClean="0"/>
              <a:t> </a:t>
            </a:r>
            <a:r>
              <a:rPr lang="en-US" dirty="0" err="1" smtClean="0"/>
              <a:t>đê</a:t>
            </a:r>
            <a:r>
              <a:rPr lang="en-US" dirty="0" smtClean="0"/>
              <a:t>̉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làm</a:t>
            </a:r>
            <a:r>
              <a:rPr lang="en-US" dirty="0" smtClean="0"/>
              <a:t> </a:t>
            </a:r>
            <a:r>
              <a:rPr lang="en-US" dirty="0" err="1" smtClean="0"/>
              <a:t>điện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đô</a:t>
            </a:r>
            <a:r>
              <a:rPr lang="en-US" dirty="0" smtClean="0"/>
              <a:t>̀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chóng</a:t>
            </a:r>
            <a:r>
              <a:rPr lang="en-US" dirty="0" smtClean="0"/>
              <a:t>. Theo </a:t>
            </a:r>
            <a:r>
              <a:rPr lang="en-US" dirty="0" err="1" smtClean="0"/>
              <a:t>em</a:t>
            </a:r>
            <a:r>
              <a:rPr lang="en-US" dirty="0" smtClean="0"/>
              <a:t>, </a:t>
            </a:r>
            <a:r>
              <a:rPr lang="en-US" dirty="0" err="1" smtClean="0"/>
              <a:t>điều</a:t>
            </a:r>
            <a:r>
              <a:rPr lang="en-US" dirty="0" smtClean="0"/>
              <a:t> dưỡng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chuyển</a:t>
            </a:r>
            <a:r>
              <a:rPr lang="en-US" dirty="0" smtClean="0"/>
              <a:t> </a:t>
            </a:r>
            <a:r>
              <a:rPr lang="en-US" dirty="0" err="1" smtClean="0"/>
              <a:t>người</a:t>
            </a:r>
            <a:r>
              <a:rPr lang="en-US" dirty="0" smtClean="0"/>
              <a:t> </a:t>
            </a:r>
            <a:r>
              <a:rPr lang="en-US" dirty="0" err="1" smtClean="0"/>
              <a:t>bệnh</a:t>
            </a:r>
            <a:r>
              <a:rPr lang="en-US" dirty="0" smtClean="0"/>
              <a:t> có an </a:t>
            </a:r>
            <a:r>
              <a:rPr lang="en-US" dirty="0" err="1" smtClean="0"/>
              <a:t>toàn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? Vì </a:t>
            </a:r>
            <a:r>
              <a:rPr lang="en-US" dirty="0" err="1" smtClean="0"/>
              <a:t>sao</a:t>
            </a:r>
            <a:r>
              <a:rPr lang="en-US" dirty="0" smtClean="0"/>
              <a:t>?</a:t>
            </a:r>
          </a:p>
          <a:p>
            <a:r>
              <a:rPr lang="en-US" b="1" dirty="0" err="1" smtClean="0"/>
              <a:t>Yêu</a:t>
            </a:r>
            <a:r>
              <a:rPr lang="en-US" b="1" dirty="0" smtClean="0"/>
              <a:t> </a:t>
            </a:r>
            <a:r>
              <a:rPr lang="en-US" b="1" dirty="0" err="1" smtClean="0"/>
              <a:t>cầu</a:t>
            </a:r>
            <a:r>
              <a:rPr lang="en-US" b="1" dirty="0" smtClean="0"/>
              <a:t> 3</a:t>
            </a:r>
            <a:r>
              <a:rPr lang="en-US" dirty="0" smtClean="0"/>
              <a:t>: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bệnh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An,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chú</a:t>
            </a:r>
            <a:r>
              <a:rPr lang="en-US" dirty="0" smtClean="0"/>
              <a:t> ý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?</a:t>
            </a:r>
          </a:p>
          <a:p>
            <a:r>
              <a:rPr lang="en-US" b="1" dirty="0" err="1" smtClean="0"/>
              <a:t>Yêu</a:t>
            </a:r>
            <a:r>
              <a:rPr lang="en-US" b="1" dirty="0" smtClean="0"/>
              <a:t> </a:t>
            </a:r>
            <a:r>
              <a:rPr lang="en-US" b="1" dirty="0" err="1" smtClean="0"/>
              <a:t>cầu</a:t>
            </a:r>
            <a:r>
              <a:rPr lang="en-US" b="1" dirty="0" smtClean="0"/>
              <a:t> 4</a:t>
            </a:r>
            <a:r>
              <a:rPr lang="en-US" dirty="0" smtClean="0"/>
              <a:t>: </a:t>
            </a:r>
            <a:r>
              <a:rPr lang="en-US" dirty="0" err="1" smtClean="0"/>
              <a:t>Trong</a:t>
            </a:r>
            <a:r>
              <a:rPr lang="en-US" dirty="0" smtClean="0"/>
              <a:t> quá </a:t>
            </a:r>
            <a:r>
              <a:rPr lang="en-US" dirty="0" err="1" smtClean="0"/>
              <a:t>trình</a:t>
            </a:r>
            <a:r>
              <a:rPr lang="en-US" dirty="0" smtClean="0"/>
              <a:t> </a:t>
            </a:r>
            <a:r>
              <a:rPr lang="en-US" dirty="0" err="1" smtClean="0"/>
              <a:t>vận</a:t>
            </a:r>
            <a:r>
              <a:rPr lang="en-US" dirty="0" smtClean="0"/>
              <a:t> </a:t>
            </a:r>
            <a:r>
              <a:rPr lang="en-US" dirty="0" err="1" smtClean="0"/>
              <a:t>chuyển</a:t>
            </a:r>
            <a:r>
              <a:rPr lang="en-US" dirty="0" smtClean="0"/>
              <a:t>, </a:t>
            </a:r>
            <a:r>
              <a:rPr lang="en-US" dirty="0" err="1" smtClean="0"/>
              <a:t>bệnh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An </a:t>
            </a:r>
            <a:r>
              <a:rPr lang="en-US" dirty="0" err="1" smtClean="0"/>
              <a:t>đột</a:t>
            </a:r>
            <a:r>
              <a:rPr lang="en-US" dirty="0" smtClean="0"/>
              <a:t> </a:t>
            </a:r>
            <a:r>
              <a:rPr lang="en-US" dirty="0" err="1" smtClean="0"/>
              <a:t>ngột</a:t>
            </a:r>
            <a:r>
              <a:rPr lang="en-US" dirty="0" smtClean="0"/>
              <a:t> </a:t>
            </a:r>
            <a:r>
              <a:rPr lang="en-US" dirty="0" err="1" smtClean="0"/>
              <a:t>kho</a:t>
            </a:r>
            <a:r>
              <a:rPr lang="en-US" dirty="0" smtClean="0"/>
              <a:t>́ </a:t>
            </a:r>
            <a:r>
              <a:rPr lang="en-US" dirty="0" err="1" smtClean="0"/>
              <a:t>thơ</a:t>
            </a:r>
            <a:r>
              <a:rPr lang="en-US" dirty="0" smtClean="0"/>
              <a:t>̉ </a:t>
            </a:r>
            <a:r>
              <a:rPr lang="en-US" dirty="0" err="1" smtClean="0"/>
              <a:t>dư</a:t>
            </a:r>
            <a:r>
              <a:rPr lang="en-US" dirty="0" smtClean="0"/>
              <a:t>̃ </a:t>
            </a:r>
            <a:r>
              <a:rPr lang="en-US" dirty="0" err="1" smtClean="0"/>
              <a:t>dội</a:t>
            </a:r>
            <a:r>
              <a:rPr lang="en-US" dirty="0" smtClean="0"/>
              <a:t>. Theo </a:t>
            </a:r>
            <a:r>
              <a:rPr lang="en-US" dirty="0" err="1" smtClean="0"/>
              <a:t>em</a:t>
            </a:r>
            <a:r>
              <a:rPr lang="en-US" dirty="0" smtClean="0"/>
              <a:t>, </a:t>
            </a:r>
            <a:r>
              <a:rPr lang="en-US" dirty="0" err="1" smtClean="0"/>
              <a:t>điều</a:t>
            </a:r>
            <a:r>
              <a:rPr lang="en-US" dirty="0" smtClean="0"/>
              <a:t> dưỡng </a:t>
            </a:r>
            <a:r>
              <a:rPr lang="en-US" dirty="0" err="1" smtClean="0"/>
              <a:t>cần</a:t>
            </a:r>
            <a:r>
              <a:rPr lang="en-US" dirty="0" smtClean="0"/>
              <a:t> </a:t>
            </a:r>
            <a:r>
              <a:rPr lang="en-US" dirty="0" err="1" smtClean="0"/>
              <a:t>phải</a:t>
            </a:r>
            <a:r>
              <a:rPr lang="en-US" dirty="0" smtClean="0"/>
              <a:t> </a:t>
            </a:r>
            <a:r>
              <a:rPr lang="en-US" dirty="0" err="1" smtClean="0"/>
              <a:t>xư</a:t>
            </a:r>
            <a:r>
              <a:rPr lang="en-US" dirty="0" smtClean="0"/>
              <a:t>̉ trí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thê</a:t>
            </a:r>
            <a:r>
              <a:rPr lang="en-US" dirty="0" smtClean="0"/>
              <a:t>́ </a:t>
            </a:r>
            <a:r>
              <a:rPr lang="en-US" dirty="0" err="1" smtClean="0"/>
              <a:t>nào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tại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PHƯƠNG PHÁP VẬN CHUYỂN </a:t>
            </a:r>
            <a:r>
              <a:rPr lang="en-US" b="1" dirty="0" smtClean="0">
                <a:solidFill>
                  <a:srgbClr val="FF0000"/>
                </a:solidFill>
              </a:rPr>
              <a:t>NB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None/>
              <a:defRPr/>
            </a:pPr>
            <a:r>
              <a:rPr lang="en-US" sz="2800" dirty="0">
                <a:solidFill>
                  <a:srgbClr val="0000FF"/>
                </a:solidFill>
              </a:rPr>
              <a:t>1. </a:t>
            </a:r>
            <a:r>
              <a:rPr lang="en-US" sz="2800" dirty="0" err="1">
                <a:solidFill>
                  <a:srgbClr val="0000FF"/>
                </a:solidFill>
              </a:rPr>
              <a:t>Hỗ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trợ</a:t>
            </a:r>
            <a:r>
              <a:rPr lang="en-US" sz="2800" dirty="0">
                <a:solidFill>
                  <a:srgbClr val="0000FF"/>
                </a:solidFill>
              </a:rPr>
              <a:t> NB </a:t>
            </a:r>
            <a:r>
              <a:rPr lang="en-US" sz="2800" dirty="0" err="1">
                <a:solidFill>
                  <a:srgbClr val="0000FF"/>
                </a:solidFill>
              </a:rPr>
              <a:t>trong</a:t>
            </a:r>
            <a:r>
              <a:rPr lang="en-US" sz="2800" dirty="0">
                <a:solidFill>
                  <a:srgbClr val="0000FF"/>
                </a:solidFill>
              </a:rPr>
              <a:t> di </a:t>
            </a:r>
            <a:r>
              <a:rPr lang="en-US" sz="2800" dirty="0" err="1">
                <a:solidFill>
                  <a:srgbClr val="0000FF"/>
                </a:solidFill>
              </a:rPr>
              <a:t>chuyển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ngắn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 err="1">
                <a:solidFill>
                  <a:srgbClr val="0000FF"/>
                </a:solidFill>
              </a:rPr>
              <a:t>Dìu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cõng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khiêng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en-US" sz="2800" dirty="0">
                <a:solidFill>
                  <a:srgbClr val="0000FF"/>
                </a:solidFill>
              </a:rPr>
              <a:t>2. </a:t>
            </a:r>
            <a:r>
              <a:rPr lang="en-US" sz="2800" dirty="0" err="1">
                <a:solidFill>
                  <a:srgbClr val="0000FF"/>
                </a:solidFill>
              </a:rPr>
              <a:t>Vận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chuyển</a:t>
            </a:r>
            <a:r>
              <a:rPr lang="en-US" sz="2800" dirty="0">
                <a:solidFill>
                  <a:srgbClr val="0000FF"/>
                </a:solidFill>
              </a:rPr>
              <a:t> NB </a:t>
            </a:r>
            <a:r>
              <a:rPr lang="en-US" sz="2800" dirty="0" err="1">
                <a:solidFill>
                  <a:srgbClr val="0000FF"/>
                </a:solidFill>
              </a:rPr>
              <a:t>bằng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nằm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xe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lăn</a:t>
            </a:r>
            <a:r>
              <a:rPr lang="en-US" sz="2800" dirty="0">
                <a:solidFill>
                  <a:srgbClr val="0000FF"/>
                </a:solidFill>
              </a:rPr>
              <a:t> 2 </a:t>
            </a:r>
            <a:r>
              <a:rPr lang="en-US" sz="2800" dirty="0" err="1">
                <a:solidFill>
                  <a:srgbClr val="0000FF"/>
                </a:solidFill>
              </a:rPr>
              <a:t>bánh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en-US" sz="2800" dirty="0">
                <a:solidFill>
                  <a:srgbClr val="0000FF"/>
                </a:solidFill>
              </a:rPr>
              <a:t>3. </a:t>
            </a:r>
            <a:r>
              <a:rPr lang="en-US" sz="2800" dirty="0" err="1">
                <a:solidFill>
                  <a:srgbClr val="0000FF"/>
                </a:solidFill>
              </a:rPr>
              <a:t>Vận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chuyển</a:t>
            </a:r>
            <a:r>
              <a:rPr lang="en-US" sz="2800" dirty="0">
                <a:solidFill>
                  <a:srgbClr val="0000FF"/>
                </a:solidFill>
              </a:rPr>
              <a:t> NB </a:t>
            </a:r>
            <a:r>
              <a:rPr lang="en-US" sz="2800" dirty="0" err="1">
                <a:solidFill>
                  <a:srgbClr val="0000FF"/>
                </a:solidFill>
              </a:rPr>
              <a:t>bằng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xe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ôtô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xe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điện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giường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cấp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cứu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lồng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ấp</a:t>
            </a:r>
            <a:r>
              <a:rPr lang="en-US" sz="2800" dirty="0">
                <a:solidFill>
                  <a:srgbClr val="0000FF"/>
                </a:solidFill>
              </a:rPr>
              <a:t>…</a:t>
            </a:r>
          </a:p>
          <a:p>
            <a:pPr>
              <a:buNone/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/>
          </a:p>
          <a:p>
            <a:pPr>
              <a:buNone/>
              <a:defRPr/>
            </a:pPr>
            <a:endParaRPr lang="en-US" sz="2800" b="1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75962913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NGUYÊN TẮC 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b="1" dirty="0" err="1"/>
              <a:t>chỉ</a:t>
            </a:r>
            <a:r>
              <a:rPr lang="en-US" b="1" dirty="0"/>
              <a:t> </a:t>
            </a:r>
            <a:r>
              <a:rPr lang="en-US" b="1" dirty="0" err="1"/>
              <a:t>định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, </a:t>
            </a:r>
            <a:r>
              <a:rPr lang="en-US" dirty="0" err="1"/>
              <a:t>ngày</a:t>
            </a:r>
            <a:r>
              <a:rPr lang="en-US" dirty="0"/>
              <a:t>, </a:t>
            </a:r>
            <a:r>
              <a:rPr lang="en-US" dirty="0" err="1"/>
              <a:t>tháng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.</a:t>
            </a:r>
          </a:p>
          <a:p>
            <a:pPr marL="274320" indent="-27432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dirty="0" err="1"/>
              <a:t>Khi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b="1" dirty="0" err="1"/>
              <a:t>đảm</a:t>
            </a:r>
            <a:r>
              <a:rPr lang="en-US" b="1" dirty="0"/>
              <a:t> </a:t>
            </a:r>
            <a:r>
              <a:rPr lang="en-US" b="1" dirty="0" err="1"/>
              <a:t>bảo</a:t>
            </a:r>
            <a:r>
              <a:rPr lang="en-US" b="1" dirty="0"/>
              <a:t> </a:t>
            </a:r>
            <a:r>
              <a:rPr lang="en-US" b="1" dirty="0" err="1"/>
              <a:t>nhẹ</a:t>
            </a:r>
            <a:r>
              <a:rPr lang="en-US" b="1" dirty="0"/>
              <a:t> </a:t>
            </a:r>
            <a:r>
              <a:rPr lang="en-US" b="1" dirty="0" err="1"/>
              <a:t>nhàng</a:t>
            </a:r>
            <a:r>
              <a:rPr lang="en-US" dirty="0"/>
              <a:t>, </a:t>
            </a:r>
            <a:r>
              <a:rPr lang="en-US" dirty="0" err="1"/>
              <a:t>cẩn</a:t>
            </a:r>
            <a:r>
              <a:rPr lang="en-US" dirty="0"/>
              <a:t> </a:t>
            </a:r>
            <a:r>
              <a:rPr lang="en-US" dirty="0" err="1"/>
              <a:t>thận</a:t>
            </a:r>
            <a:r>
              <a:rPr lang="en-US" dirty="0"/>
              <a:t>,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mổ</a:t>
            </a:r>
            <a:r>
              <a:rPr lang="en-US" dirty="0"/>
              <a:t>, </a:t>
            </a:r>
            <a:r>
              <a:rPr lang="en-US" dirty="0" err="1"/>
              <a:t>gãy</a:t>
            </a:r>
            <a:r>
              <a:rPr lang="en-US" dirty="0"/>
              <a:t> </a:t>
            </a:r>
            <a:r>
              <a:rPr lang="en-US" dirty="0" err="1"/>
              <a:t>xương</a:t>
            </a:r>
            <a:r>
              <a:rPr lang="en-US" dirty="0"/>
              <a:t>.</a:t>
            </a:r>
          </a:p>
          <a:p>
            <a:pPr marL="274320" indent="-27432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b="1" dirty="0" err="1"/>
              <a:t>kiểm</a:t>
            </a:r>
            <a:r>
              <a:rPr lang="en-US" b="1" dirty="0"/>
              <a:t> </a:t>
            </a:r>
            <a:r>
              <a:rPr lang="en-US" b="1" dirty="0" err="1"/>
              <a:t>tra</a:t>
            </a:r>
            <a:r>
              <a:rPr lang="en-US" b="1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NB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cáng</a:t>
            </a:r>
            <a:r>
              <a:rPr lang="en-US" dirty="0"/>
              <a:t>,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lăn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đệm</a:t>
            </a:r>
            <a:r>
              <a:rPr lang="en-US" dirty="0"/>
              <a:t> </a:t>
            </a:r>
            <a:r>
              <a:rPr lang="en-US" dirty="0" err="1"/>
              <a:t>lót</a:t>
            </a:r>
            <a:r>
              <a:rPr lang="en-US" dirty="0"/>
              <a:t>.</a:t>
            </a:r>
          </a:p>
          <a:p>
            <a:pPr marL="274320" indent="-274320">
              <a:lnSpc>
                <a:spcPct val="90000"/>
              </a:lnSpc>
              <a:buNone/>
              <a:defRPr/>
            </a:pPr>
            <a:endParaRPr lang="en-US" dirty="0"/>
          </a:p>
          <a:p>
            <a:pPr marL="274320" indent="-274320">
              <a:lnSpc>
                <a:spcPct val="90000"/>
              </a:lnSpc>
              <a:buFontTx/>
              <a:buChar char="-"/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73499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NGUYÊN TẮC 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4876800"/>
          </a:xfrm>
        </p:spPr>
        <p:txBody>
          <a:bodyPr>
            <a:noAutofit/>
          </a:bodyPr>
          <a:lstStyle/>
          <a:p>
            <a:pPr marL="274320" indent="-27432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người</a:t>
            </a:r>
            <a:r>
              <a:rPr lang="en-US" sz="2200" dirty="0"/>
              <a:t> </a:t>
            </a:r>
            <a:r>
              <a:rPr lang="en-US" sz="2200" dirty="0" err="1"/>
              <a:t>bệnh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khoa</a:t>
            </a:r>
            <a:r>
              <a:rPr lang="en-US" sz="2200" dirty="0"/>
              <a:t> </a:t>
            </a:r>
            <a:r>
              <a:rPr lang="en-US" sz="2200" dirty="0" err="1"/>
              <a:t>phòng</a:t>
            </a:r>
            <a:r>
              <a:rPr lang="en-US" sz="2200" dirty="0"/>
              <a:t> </a:t>
            </a:r>
            <a:r>
              <a:rPr lang="en-US" sz="2200" dirty="0" err="1"/>
              <a:t>này</a:t>
            </a:r>
            <a:r>
              <a:rPr lang="en-US" sz="2200" dirty="0"/>
              <a:t> sang </a:t>
            </a:r>
            <a:r>
              <a:rPr lang="en-US" sz="2200" dirty="0" err="1"/>
              <a:t>khoa</a:t>
            </a:r>
            <a:r>
              <a:rPr lang="en-US" sz="2200" dirty="0"/>
              <a:t> </a:t>
            </a:r>
            <a:r>
              <a:rPr lang="en-US" sz="2200" dirty="0" err="1"/>
              <a:t>phòng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, </a:t>
            </a:r>
            <a:r>
              <a:rPr lang="en-US" sz="2200" dirty="0" err="1"/>
              <a:t>đưa</a:t>
            </a:r>
            <a:r>
              <a:rPr lang="en-US" sz="2200" dirty="0"/>
              <a:t> </a:t>
            </a:r>
            <a:r>
              <a:rPr lang="en-US" sz="2200" dirty="0" err="1"/>
              <a:t>đi</a:t>
            </a:r>
            <a:r>
              <a:rPr lang="en-US" sz="2200" dirty="0"/>
              <a:t>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nghiệm</a:t>
            </a:r>
            <a:r>
              <a:rPr lang="en-US" sz="2200" dirty="0"/>
              <a:t>, </a:t>
            </a:r>
            <a:r>
              <a:rPr lang="en-US" sz="2200" dirty="0" err="1"/>
              <a:t>chiếu</a:t>
            </a:r>
            <a:r>
              <a:rPr lang="en-US" sz="2200" dirty="0"/>
              <a:t> </a:t>
            </a:r>
            <a:r>
              <a:rPr lang="en-US" sz="2200" dirty="0" err="1"/>
              <a:t>chụp</a:t>
            </a:r>
            <a:r>
              <a:rPr lang="en-US" sz="2200" dirty="0"/>
              <a:t> XQ… </a:t>
            </a:r>
            <a:r>
              <a:rPr lang="en-US" sz="2200" dirty="0" err="1"/>
              <a:t>phải</a:t>
            </a:r>
            <a:r>
              <a:rPr lang="en-US" sz="2200" dirty="0"/>
              <a:t> </a:t>
            </a:r>
            <a:r>
              <a:rPr lang="en-US" sz="2200" b="1" dirty="0" err="1"/>
              <a:t>chuẩn</a:t>
            </a:r>
            <a:r>
              <a:rPr lang="en-US" sz="2200" b="1" dirty="0"/>
              <a:t> </a:t>
            </a:r>
            <a:r>
              <a:rPr lang="en-US" sz="2200" b="1" dirty="0" err="1"/>
              <a:t>bị</a:t>
            </a:r>
            <a:r>
              <a:rPr lang="en-US" sz="2200" b="1" dirty="0"/>
              <a:t> </a:t>
            </a:r>
            <a:r>
              <a:rPr lang="en-US" sz="2200" b="1" dirty="0" err="1"/>
              <a:t>đủ</a:t>
            </a:r>
            <a:r>
              <a:rPr lang="en-US" sz="2200" b="1" dirty="0"/>
              <a:t> </a:t>
            </a:r>
            <a:r>
              <a:rPr lang="en-US" sz="2200" dirty="0" err="1"/>
              <a:t>hồ</a:t>
            </a:r>
            <a:r>
              <a:rPr lang="en-US" sz="2200" dirty="0"/>
              <a:t> </a:t>
            </a:r>
            <a:r>
              <a:rPr lang="en-US" sz="2200" dirty="0" err="1"/>
              <a:t>sơ</a:t>
            </a:r>
            <a:r>
              <a:rPr lang="en-US" sz="2200" dirty="0"/>
              <a:t>, </a:t>
            </a: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nghiệm</a:t>
            </a:r>
            <a:r>
              <a:rPr lang="en-US" sz="2200" dirty="0"/>
              <a:t>.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200" dirty="0" err="1"/>
              <a:t>Phải</a:t>
            </a:r>
            <a:r>
              <a:rPr lang="en-US" sz="2200" dirty="0"/>
              <a:t> </a:t>
            </a:r>
            <a:r>
              <a:rPr lang="en-US" sz="2200" dirty="0" err="1" smtClean="0"/>
              <a:t>mang</a:t>
            </a:r>
            <a:r>
              <a:rPr lang="en-US" sz="2200" dirty="0" smtClean="0"/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hộp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cấp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cứu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quá</a:t>
            </a:r>
            <a:r>
              <a:rPr lang="en-US" sz="2200" dirty="0" smtClean="0"/>
              <a:t> </a:t>
            </a:r>
            <a:r>
              <a:rPr lang="en-US" sz="2200" dirty="0" err="1" smtClean="0"/>
              <a:t>trình</a:t>
            </a:r>
            <a:r>
              <a:rPr lang="en-US" sz="2200" dirty="0" smtClean="0"/>
              <a:t> </a:t>
            </a:r>
            <a:r>
              <a:rPr lang="en-US" sz="2200" dirty="0" err="1" smtClean="0"/>
              <a:t>vận</a:t>
            </a:r>
            <a:r>
              <a:rPr lang="en-US" sz="2200" dirty="0" smtClean="0"/>
              <a:t> </a:t>
            </a:r>
            <a:r>
              <a:rPr lang="en-US" sz="2200" dirty="0" err="1" smtClean="0"/>
              <a:t>chuyển</a:t>
            </a:r>
            <a:r>
              <a:rPr lang="en-US" sz="2200" dirty="0" smtClean="0"/>
              <a:t> NB </a:t>
            </a:r>
            <a:r>
              <a:rPr lang="en-US" sz="2200" dirty="0" err="1" smtClean="0"/>
              <a:t>bao</a:t>
            </a:r>
            <a:r>
              <a:rPr lang="en-US" sz="2200" dirty="0" smtClean="0"/>
              <a:t> </a:t>
            </a:r>
            <a:r>
              <a:rPr lang="en-US" sz="2200" dirty="0" err="1" smtClean="0"/>
              <a:t>gồm</a:t>
            </a:r>
            <a:r>
              <a:rPr lang="en-US" sz="2200" dirty="0" smtClean="0"/>
              <a:t>: </a:t>
            </a:r>
            <a:r>
              <a:rPr lang="en-US" sz="2200" dirty="0" err="1" smtClean="0"/>
              <a:t>thuốc</a:t>
            </a:r>
            <a:r>
              <a:rPr lang="en-US" sz="2200" dirty="0" smtClean="0"/>
              <a:t> </a:t>
            </a:r>
            <a:r>
              <a:rPr lang="en-US" sz="2200" dirty="0"/>
              <a:t>men, </a:t>
            </a:r>
            <a:r>
              <a:rPr lang="en-US" sz="2200" dirty="0" err="1"/>
              <a:t>dụng</a:t>
            </a:r>
            <a:r>
              <a:rPr lang="en-US" sz="2200" dirty="0"/>
              <a:t> </a:t>
            </a:r>
            <a:r>
              <a:rPr lang="en-US" sz="2200" dirty="0" err="1"/>
              <a:t>cụ</a:t>
            </a:r>
            <a:r>
              <a:rPr lang="en-US" sz="2200" dirty="0"/>
              <a:t> </a:t>
            </a:r>
            <a:r>
              <a:rPr lang="en-US" sz="2200" dirty="0" err="1"/>
              <a:t>cấp</a:t>
            </a:r>
            <a:r>
              <a:rPr lang="en-US" sz="2200" dirty="0"/>
              <a:t> </a:t>
            </a:r>
            <a:r>
              <a:rPr lang="en-US" sz="2200" dirty="0" err="1" smtClean="0"/>
              <a:t>cứu</a:t>
            </a:r>
            <a:r>
              <a:rPr lang="en-US" sz="2200" dirty="0" smtClean="0"/>
              <a:t>...</a:t>
            </a:r>
            <a:endParaRPr lang="en-US" sz="2200" dirty="0"/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200" dirty="0"/>
              <a:t> </a:t>
            </a:r>
            <a:r>
              <a:rPr lang="en-US" sz="2200" dirty="0" err="1"/>
              <a:t>Khi</a:t>
            </a:r>
            <a:r>
              <a:rPr lang="en-US" sz="2200" dirty="0"/>
              <a:t> </a:t>
            </a:r>
            <a:r>
              <a:rPr lang="en-US" sz="2200" dirty="0" err="1"/>
              <a:t>vận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phải</a:t>
            </a:r>
            <a:r>
              <a:rPr lang="en-US" sz="2200" dirty="0"/>
              <a:t> </a:t>
            </a:r>
            <a:r>
              <a:rPr lang="en-US" sz="2200" dirty="0" err="1"/>
              <a:t>đắp</a:t>
            </a:r>
            <a:r>
              <a:rPr lang="en-US" sz="2200" dirty="0"/>
              <a:t> </a:t>
            </a:r>
            <a:r>
              <a:rPr lang="en-US" sz="2200" dirty="0" err="1"/>
              <a:t>chăn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smtClean="0"/>
              <a:t>NB, </a:t>
            </a:r>
            <a:r>
              <a:rPr lang="en-US" sz="2200" dirty="0" err="1" smtClean="0"/>
              <a:t>đối</a:t>
            </a:r>
            <a:r>
              <a:rPr lang="en-US" sz="2200" dirty="0" smtClean="0"/>
              <a:t> </a:t>
            </a:r>
            <a:r>
              <a:rPr lang="en-US" sz="2200" dirty="0" err="1" smtClean="0"/>
              <a:t>với</a:t>
            </a:r>
            <a:r>
              <a:rPr lang="en-US" sz="2200" dirty="0" smtClean="0"/>
              <a:t> NB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b="1" dirty="0" err="1"/>
              <a:t>túi</a:t>
            </a:r>
            <a:r>
              <a:rPr lang="en-US" sz="2200" b="1" dirty="0"/>
              <a:t> </a:t>
            </a:r>
            <a:r>
              <a:rPr lang="en-US" sz="2200" b="1" dirty="0" err="1"/>
              <a:t>dẫn</a:t>
            </a:r>
            <a:r>
              <a:rPr lang="en-US" sz="2200" b="1" dirty="0"/>
              <a:t> </a:t>
            </a:r>
            <a:r>
              <a:rPr lang="en-US" sz="2200" b="1" dirty="0" err="1"/>
              <a:t>lưu</a:t>
            </a:r>
            <a:r>
              <a:rPr lang="en-US" sz="2200" b="1" dirty="0"/>
              <a:t> </a:t>
            </a:r>
            <a:r>
              <a:rPr lang="en-US" sz="2200" b="1" dirty="0" err="1"/>
              <a:t>nước</a:t>
            </a:r>
            <a:r>
              <a:rPr lang="en-US" sz="2200" b="1" dirty="0"/>
              <a:t> </a:t>
            </a:r>
            <a:r>
              <a:rPr lang="en-US" sz="2200" b="1" dirty="0" err="1"/>
              <a:t>tiểu</a:t>
            </a:r>
            <a:r>
              <a:rPr lang="en-US" sz="2200" b="1" dirty="0"/>
              <a:t> </a:t>
            </a:r>
            <a:r>
              <a:rPr lang="en-US" sz="2200" b="1" dirty="0" err="1"/>
              <a:t>phải</a:t>
            </a:r>
            <a:r>
              <a:rPr lang="en-US" sz="2200" b="1" dirty="0"/>
              <a:t> </a:t>
            </a:r>
            <a:r>
              <a:rPr lang="en-US" sz="2200" b="1" dirty="0" err="1"/>
              <a:t>để</a:t>
            </a:r>
            <a:r>
              <a:rPr lang="en-US" sz="2200" b="1" dirty="0"/>
              <a:t> ở </a:t>
            </a:r>
            <a:r>
              <a:rPr lang="en-US" sz="2200" b="1" dirty="0" err="1"/>
              <a:t>vị</a:t>
            </a:r>
            <a:r>
              <a:rPr lang="en-US" sz="2200" b="1" dirty="0"/>
              <a:t> </a:t>
            </a:r>
            <a:r>
              <a:rPr lang="en-US" sz="2200" b="1" dirty="0" err="1"/>
              <a:t>trí</a:t>
            </a:r>
            <a:r>
              <a:rPr lang="en-US" sz="2200" b="1" dirty="0"/>
              <a:t> </a:t>
            </a:r>
            <a:r>
              <a:rPr lang="en-US" sz="2200" b="1" dirty="0" err="1"/>
              <a:t>thấp</a:t>
            </a:r>
            <a:r>
              <a:rPr lang="en-US" sz="2200" dirty="0"/>
              <a:t> </a:t>
            </a:r>
            <a:r>
              <a:rPr lang="en-US" sz="2200" dirty="0" err="1"/>
              <a:t>hơn</a:t>
            </a:r>
            <a:r>
              <a:rPr lang="en-US" sz="2200" dirty="0"/>
              <a:t> </a:t>
            </a:r>
            <a:r>
              <a:rPr lang="en-US" sz="2200" dirty="0" err="1"/>
              <a:t>người</a:t>
            </a:r>
            <a:r>
              <a:rPr lang="en-US" sz="2200" dirty="0"/>
              <a:t> </a:t>
            </a:r>
            <a:r>
              <a:rPr lang="en-US" sz="2200" dirty="0" err="1"/>
              <a:t>bệnh</a:t>
            </a:r>
            <a:r>
              <a:rPr lang="en-US" sz="2200" dirty="0"/>
              <a:t> </a:t>
            </a:r>
            <a:r>
              <a:rPr lang="en-US" sz="2200" dirty="0" err="1" smtClean="0"/>
              <a:t>nằm</a:t>
            </a:r>
            <a:r>
              <a:rPr lang="en-US" sz="2200" dirty="0" smtClean="0"/>
              <a:t> </a:t>
            </a:r>
            <a:r>
              <a:rPr lang="en-US" sz="2200" dirty="0" err="1" smtClean="0"/>
              <a:t>đối</a:t>
            </a:r>
            <a:r>
              <a:rPr lang="en-US" sz="2200" dirty="0" smtClean="0"/>
              <a:t> </a:t>
            </a:r>
            <a:r>
              <a:rPr lang="en-US" sz="2200" dirty="0" err="1" smtClean="0"/>
              <a:t>với</a:t>
            </a:r>
            <a:r>
              <a:rPr lang="en-US" sz="2200" dirty="0" smtClean="0"/>
              <a:t> </a:t>
            </a:r>
            <a:r>
              <a:rPr lang="en-US" sz="2200" b="1" dirty="0" smtClean="0"/>
              <a:t>NB </a:t>
            </a:r>
            <a:r>
              <a:rPr lang="en-US" sz="2200" b="1" dirty="0" err="1" smtClean="0"/>
              <a:t>có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đường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truyền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phải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có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cọc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treo</a:t>
            </a:r>
            <a:r>
              <a:rPr lang="en-US" sz="2200" b="1" dirty="0" smtClean="0"/>
              <a:t> chai </a:t>
            </a:r>
            <a:r>
              <a:rPr lang="en-US" sz="2200" b="1" dirty="0" err="1" smtClean="0"/>
              <a:t>dịch</a:t>
            </a:r>
            <a:r>
              <a:rPr lang="en-US" sz="2200" b="1" dirty="0" smtClean="0"/>
              <a:t>.</a:t>
            </a:r>
            <a:endParaRPr lang="en-US" sz="2200" b="1" dirty="0"/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200" b="1" dirty="0" err="1"/>
              <a:t>Khi</a:t>
            </a:r>
            <a:r>
              <a:rPr lang="en-US" sz="2200" b="1" dirty="0"/>
              <a:t> </a:t>
            </a:r>
            <a:r>
              <a:rPr lang="en-US" sz="2200" b="1" dirty="0" err="1"/>
              <a:t>trở</a:t>
            </a:r>
            <a:r>
              <a:rPr lang="en-US" sz="2200" b="1" dirty="0"/>
              <a:t> </a:t>
            </a:r>
            <a:r>
              <a:rPr lang="en-US" sz="2200" b="1" dirty="0" err="1"/>
              <a:t>về</a:t>
            </a:r>
            <a:r>
              <a:rPr lang="en-US" sz="2200" b="1" dirty="0"/>
              <a:t> </a:t>
            </a:r>
            <a:r>
              <a:rPr lang="en-US" sz="2200" b="1" dirty="0" err="1"/>
              <a:t>phải</a:t>
            </a:r>
            <a:r>
              <a:rPr lang="en-US" sz="2200" b="1" dirty="0"/>
              <a:t> </a:t>
            </a:r>
            <a:r>
              <a:rPr lang="en-US" sz="2200" b="1" dirty="0" err="1"/>
              <a:t>báo</a:t>
            </a:r>
            <a:r>
              <a:rPr lang="en-US" sz="2200" b="1" dirty="0"/>
              <a:t> </a:t>
            </a:r>
            <a:r>
              <a:rPr lang="en-US" sz="2200" b="1" dirty="0" err="1"/>
              <a:t>cáo</a:t>
            </a:r>
            <a:r>
              <a:rPr lang="en-US" sz="2200" b="1" dirty="0"/>
              <a:t> </a:t>
            </a:r>
            <a:r>
              <a:rPr lang="en-US" sz="2200" b="1" dirty="0" err="1"/>
              <a:t>mọi</a:t>
            </a:r>
            <a:r>
              <a:rPr lang="en-US" sz="2200" b="1" dirty="0"/>
              <a:t> </a:t>
            </a:r>
            <a:r>
              <a:rPr lang="en-US" sz="2200" b="1" dirty="0" err="1"/>
              <a:t>diễn</a:t>
            </a:r>
            <a:r>
              <a:rPr lang="en-US" sz="2200" b="1" dirty="0"/>
              <a:t> </a:t>
            </a:r>
            <a:r>
              <a:rPr lang="en-US" sz="2200" b="1" dirty="0" err="1"/>
              <a:t>biến</a:t>
            </a:r>
            <a:r>
              <a:rPr lang="en-US" sz="2200" b="1" dirty="0"/>
              <a:t> </a:t>
            </a:r>
            <a:r>
              <a:rPr lang="en-US" sz="2200" b="1" dirty="0" err="1"/>
              <a:t>về</a:t>
            </a:r>
            <a:r>
              <a:rPr lang="en-US" sz="2200" b="1" dirty="0"/>
              <a:t> </a:t>
            </a:r>
            <a:r>
              <a:rPr lang="en-US" sz="2200" b="1" dirty="0" err="1"/>
              <a:t>tình</a:t>
            </a:r>
            <a:r>
              <a:rPr lang="en-US" sz="2200" b="1" dirty="0"/>
              <a:t> </a:t>
            </a:r>
            <a:r>
              <a:rPr lang="en-US" sz="2200" b="1" dirty="0" err="1"/>
              <a:t>trạng</a:t>
            </a:r>
            <a:r>
              <a:rPr lang="en-US" sz="2200" b="1" dirty="0"/>
              <a:t> NB </a:t>
            </a:r>
            <a:r>
              <a:rPr lang="en-US" sz="2200" b="1" dirty="0" err="1"/>
              <a:t>trong</a:t>
            </a:r>
            <a:r>
              <a:rPr lang="en-US" sz="2200" b="1" dirty="0"/>
              <a:t> </a:t>
            </a:r>
            <a:r>
              <a:rPr lang="en-US" sz="2200" b="1" dirty="0" err="1"/>
              <a:t>khi</a:t>
            </a:r>
            <a:r>
              <a:rPr lang="en-US" sz="2200" b="1" dirty="0"/>
              <a:t> </a:t>
            </a:r>
            <a:r>
              <a:rPr lang="en-US" sz="2200" b="1" dirty="0" err="1"/>
              <a:t>chuyển</a:t>
            </a:r>
            <a:r>
              <a:rPr lang="en-US" sz="2200" b="1" dirty="0"/>
              <a:t> </a:t>
            </a:r>
            <a:r>
              <a:rPr lang="en-US" sz="2200" b="1" dirty="0" err="1" smtClean="0"/>
              <a:t>và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bàn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giao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lại</a:t>
            </a:r>
            <a:r>
              <a:rPr lang="en-US" sz="2200" b="1" dirty="0" smtClean="0"/>
              <a:t> </a:t>
            </a:r>
            <a:r>
              <a:rPr lang="en-US" sz="2200" b="1" err="1" smtClean="0"/>
              <a:t>cho</a:t>
            </a:r>
            <a:r>
              <a:rPr lang="en-US" sz="2200" b="1" smtClean="0"/>
              <a:t> điều </a:t>
            </a:r>
            <a:r>
              <a:rPr lang="en-US" sz="2200" b="1" dirty="0" err="1"/>
              <a:t>dưỡng</a:t>
            </a:r>
            <a:r>
              <a:rPr lang="en-US" sz="2200" b="1" dirty="0"/>
              <a:t> </a:t>
            </a:r>
            <a:r>
              <a:rPr lang="en-US" sz="2200" b="1" dirty="0" err="1"/>
              <a:t>trưởng</a:t>
            </a:r>
            <a:r>
              <a:rPr lang="en-US" sz="2200" b="1" dirty="0"/>
              <a:t> </a:t>
            </a:r>
            <a:r>
              <a:rPr lang="en-US" sz="2200" b="1" dirty="0" err="1"/>
              <a:t>nhóm</a:t>
            </a:r>
            <a:r>
              <a:rPr lang="en-US" sz="2200" b="1" dirty="0"/>
              <a:t> </a:t>
            </a:r>
            <a:r>
              <a:rPr lang="en-US" sz="2200" b="1" dirty="0" err="1"/>
              <a:t>được</a:t>
            </a:r>
            <a:r>
              <a:rPr lang="en-US" sz="2200" b="1" dirty="0"/>
              <a:t> </a:t>
            </a:r>
            <a:r>
              <a:rPr lang="en-US" sz="2200" b="1" err="1"/>
              <a:t>phân</a:t>
            </a:r>
            <a:r>
              <a:rPr lang="en-US" sz="2200" b="1"/>
              <a:t> </a:t>
            </a:r>
            <a:r>
              <a:rPr lang="en-US" sz="2200" b="1" smtClean="0"/>
              <a:t>công</a:t>
            </a:r>
            <a:endParaRPr lang="en-US" sz="2200" b="1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87056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33400"/>
            <a:ext cx="8229600" cy="941387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LƯU Ý KHI VẬN CHUYỂN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sz="2600" dirty="0" err="1" smtClean="0">
                <a:solidFill>
                  <a:srgbClr val="0033CC"/>
                </a:solidFill>
              </a:rPr>
              <a:t>Thực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hiện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đúng</a:t>
            </a:r>
            <a:r>
              <a:rPr lang="en-US" sz="2600" dirty="0" smtClean="0">
                <a:solidFill>
                  <a:srgbClr val="0033CC"/>
                </a:solidFill>
              </a:rPr>
              <a:t> KT </a:t>
            </a:r>
            <a:r>
              <a:rPr lang="en-US" sz="2600" dirty="0" err="1" smtClean="0">
                <a:solidFill>
                  <a:srgbClr val="0033CC"/>
                </a:solidFill>
              </a:rPr>
              <a:t>vận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chuyển</a:t>
            </a:r>
            <a:r>
              <a:rPr lang="en-US" sz="2600" dirty="0" smtClean="0">
                <a:solidFill>
                  <a:srgbClr val="0033CC"/>
                </a:solidFill>
              </a:rPr>
              <a:t> NB.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sz="2600" dirty="0" err="1" smtClean="0">
                <a:solidFill>
                  <a:srgbClr val="0033CC"/>
                </a:solidFill>
              </a:rPr>
              <a:t>Điều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dưỡng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phải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theo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dõi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sát</a:t>
            </a:r>
            <a:r>
              <a:rPr lang="en-US" sz="2600" dirty="0" smtClean="0">
                <a:solidFill>
                  <a:srgbClr val="0033CC"/>
                </a:solidFill>
              </a:rPr>
              <a:t> NB </a:t>
            </a:r>
            <a:r>
              <a:rPr lang="en-US" sz="2600" dirty="0" err="1" smtClean="0">
                <a:solidFill>
                  <a:srgbClr val="0033CC"/>
                </a:solidFill>
              </a:rPr>
              <a:t>trong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quá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trình</a:t>
            </a:r>
            <a:r>
              <a:rPr lang="en-US" sz="2600" dirty="0" smtClean="0">
                <a:solidFill>
                  <a:srgbClr val="0033CC"/>
                </a:solidFill>
              </a:rPr>
              <a:t> di </a:t>
            </a:r>
            <a:r>
              <a:rPr lang="en-US" sz="2600" dirty="0" err="1" smtClean="0">
                <a:solidFill>
                  <a:srgbClr val="0033CC"/>
                </a:solidFill>
              </a:rPr>
              <a:t>chuyển</a:t>
            </a:r>
            <a:r>
              <a:rPr lang="en-US" sz="2600" dirty="0" smtClean="0">
                <a:solidFill>
                  <a:srgbClr val="0033CC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sz="2600" dirty="0" err="1" smtClean="0">
                <a:solidFill>
                  <a:srgbClr val="0033CC"/>
                </a:solidFill>
              </a:rPr>
              <a:t>Đối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với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những</a:t>
            </a:r>
            <a:r>
              <a:rPr lang="en-US" sz="2600" dirty="0" smtClean="0">
                <a:solidFill>
                  <a:srgbClr val="0033CC"/>
                </a:solidFill>
              </a:rPr>
              <a:t> NB </a:t>
            </a:r>
            <a:r>
              <a:rPr lang="en-US" sz="2600" dirty="0" err="1" smtClean="0">
                <a:solidFill>
                  <a:srgbClr val="0033CC"/>
                </a:solidFill>
              </a:rPr>
              <a:t>chăm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sóc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cấp</a:t>
            </a:r>
            <a:r>
              <a:rPr lang="en-US" sz="2600" dirty="0" smtClean="0">
                <a:solidFill>
                  <a:srgbClr val="0033CC"/>
                </a:solidFill>
              </a:rPr>
              <a:t> 1,2 </a:t>
            </a:r>
            <a:r>
              <a:rPr lang="en-US" sz="2600" dirty="0" err="1" smtClean="0">
                <a:solidFill>
                  <a:srgbClr val="0033CC"/>
                </a:solidFill>
              </a:rPr>
              <a:t>cần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theo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dõi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sát</a:t>
            </a:r>
            <a:r>
              <a:rPr lang="en-US" sz="2600" dirty="0" smtClean="0">
                <a:solidFill>
                  <a:srgbClr val="0033CC"/>
                </a:solidFill>
              </a:rPr>
              <a:t>: </a:t>
            </a:r>
            <a:r>
              <a:rPr lang="en-US" sz="2600" dirty="0" err="1" smtClean="0">
                <a:solidFill>
                  <a:srgbClr val="0033CC"/>
                </a:solidFill>
              </a:rPr>
              <a:t>Toàn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trạng</a:t>
            </a:r>
            <a:r>
              <a:rPr lang="en-US" sz="2600" dirty="0" smtClean="0">
                <a:solidFill>
                  <a:srgbClr val="0033CC"/>
                </a:solidFill>
              </a:rPr>
              <a:t> NB, </a:t>
            </a:r>
            <a:r>
              <a:rPr lang="en-US" sz="2600" dirty="0" err="1" smtClean="0">
                <a:solidFill>
                  <a:srgbClr val="0033CC"/>
                </a:solidFill>
              </a:rPr>
              <a:t>Hoạt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động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của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các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trang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thiết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bị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đi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kèm</a:t>
            </a:r>
            <a:r>
              <a:rPr lang="en-US" sz="2600" dirty="0" smtClean="0">
                <a:solidFill>
                  <a:srgbClr val="0033CC"/>
                </a:solidFill>
              </a:rPr>
              <a:t> (</a:t>
            </a:r>
            <a:r>
              <a:rPr lang="en-US" sz="2600" dirty="0" err="1" smtClean="0">
                <a:solidFill>
                  <a:srgbClr val="0033CC"/>
                </a:solidFill>
              </a:rPr>
              <a:t>nếu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có</a:t>
            </a:r>
            <a:r>
              <a:rPr lang="en-US" sz="2600" dirty="0" smtClean="0">
                <a:solidFill>
                  <a:srgbClr val="0033CC"/>
                </a:solidFill>
              </a:rPr>
              <a:t>), </a:t>
            </a:r>
            <a:r>
              <a:rPr lang="en-US" sz="2600" dirty="0" err="1" smtClean="0">
                <a:solidFill>
                  <a:srgbClr val="0033CC"/>
                </a:solidFill>
              </a:rPr>
              <a:t>các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đường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truyền</a:t>
            </a:r>
            <a:r>
              <a:rPr lang="en-US" sz="2600" dirty="0" smtClean="0">
                <a:solidFill>
                  <a:srgbClr val="0033CC"/>
                </a:solidFill>
              </a:rPr>
              <a:t>, </a:t>
            </a:r>
            <a:r>
              <a:rPr lang="en-US" sz="2600" dirty="0" err="1" smtClean="0">
                <a:solidFill>
                  <a:srgbClr val="0033CC"/>
                </a:solidFill>
              </a:rPr>
              <a:t>dẫn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lưu</a:t>
            </a:r>
            <a:r>
              <a:rPr lang="en-US" sz="2600" dirty="0" smtClean="0">
                <a:solidFill>
                  <a:srgbClr val="0033CC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sz="2600" dirty="0" err="1" smtClean="0">
                <a:solidFill>
                  <a:srgbClr val="0033CC"/>
                </a:solidFill>
              </a:rPr>
              <a:t>Tại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nơi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chuyển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đến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phải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bàn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giao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cụ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thể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tình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trạng</a:t>
            </a:r>
            <a:r>
              <a:rPr lang="en-US" sz="2600" dirty="0" smtClean="0">
                <a:solidFill>
                  <a:srgbClr val="0033CC"/>
                </a:solidFill>
              </a:rPr>
              <a:t> NB </a:t>
            </a:r>
            <a:r>
              <a:rPr lang="en-US" sz="2600" dirty="0" err="1" smtClean="0">
                <a:solidFill>
                  <a:srgbClr val="0033CC"/>
                </a:solidFill>
              </a:rPr>
              <a:t>kèm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theo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phiếu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bàn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giao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Nb</a:t>
            </a:r>
            <a:r>
              <a:rPr lang="en-US" sz="2600" dirty="0" smtClean="0">
                <a:solidFill>
                  <a:srgbClr val="0033CC"/>
                </a:solidFill>
              </a:rPr>
              <a:t>, </a:t>
            </a:r>
            <a:r>
              <a:rPr lang="en-US" sz="2600" dirty="0" err="1" smtClean="0">
                <a:solidFill>
                  <a:srgbClr val="0033CC"/>
                </a:solidFill>
              </a:rPr>
              <a:t>sổ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chuyển</a:t>
            </a:r>
            <a:r>
              <a:rPr lang="en-US" sz="2600" dirty="0" smtClean="0">
                <a:solidFill>
                  <a:srgbClr val="0033CC"/>
                </a:solidFill>
              </a:rPr>
              <a:t> NB.</a:t>
            </a:r>
          </a:p>
        </p:txBody>
      </p:sp>
    </p:spTree>
    <p:extLst>
      <p:ext uri="{BB962C8B-B14F-4D97-AF65-F5344CB8AC3E}">
        <p14:creationId xmlns="" xmlns:p14="http://schemas.microsoft.com/office/powerpoint/2010/main" val="29087728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229600" cy="941387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LƯU Ý KHI VẬN CHUYỂN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534400" cy="47593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sz="2600" dirty="0" err="1" smtClean="0">
                <a:solidFill>
                  <a:srgbClr val="0033CC"/>
                </a:solidFill>
              </a:rPr>
              <a:t>Trong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quá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trình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vận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chuyển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nếu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tình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trạng</a:t>
            </a:r>
            <a:r>
              <a:rPr lang="en-US" sz="2600" dirty="0" smtClean="0">
                <a:solidFill>
                  <a:srgbClr val="0033CC"/>
                </a:solidFill>
              </a:rPr>
              <a:t> NB </a:t>
            </a:r>
            <a:r>
              <a:rPr lang="en-US" sz="2600" dirty="0" err="1" smtClean="0">
                <a:solidFill>
                  <a:srgbClr val="0033CC"/>
                </a:solidFill>
              </a:rPr>
              <a:t>có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diễn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biến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nặng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lên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như</a:t>
            </a:r>
            <a:r>
              <a:rPr lang="en-US" sz="2600" dirty="0" smtClean="0">
                <a:solidFill>
                  <a:srgbClr val="0033CC"/>
                </a:solidFill>
              </a:rPr>
              <a:t>: </a:t>
            </a:r>
            <a:r>
              <a:rPr lang="en-US" sz="2600" dirty="0" err="1" smtClean="0">
                <a:solidFill>
                  <a:srgbClr val="0033CC"/>
                </a:solidFill>
              </a:rPr>
              <a:t>Khó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thở</a:t>
            </a:r>
            <a:r>
              <a:rPr lang="en-US" sz="2600" dirty="0" smtClean="0">
                <a:solidFill>
                  <a:srgbClr val="0033CC"/>
                </a:solidFill>
              </a:rPr>
              <a:t>, </a:t>
            </a:r>
            <a:r>
              <a:rPr lang="en-US" sz="2600" dirty="0" err="1" smtClean="0">
                <a:solidFill>
                  <a:srgbClr val="0033CC"/>
                </a:solidFill>
              </a:rPr>
              <a:t>ngừng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thở</a:t>
            </a:r>
            <a:r>
              <a:rPr lang="en-US" sz="2600" dirty="0" smtClean="0">
                <a:solidFill>
                  <a:srgbClr val="0033CC"/>
                </a:solidFill>
              </a:rPr>
              <a:t>, </a:t>
            </a:r>
            <a:r>
              <a:rPr lang="en-US" sz="2600" dirty="0" err="1" smtClean="0">
                <a:solidFill>
                  <a:srgbClr val="0033CC"/>
                </a:solidFill>
              </a:rPr>
              <a:t>ngừng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tim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phải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khẩn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trương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tiến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hành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cấp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cứu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và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đưa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ngay</a:t>
            </a:r>
            <a:r>
              <a:rPr lang="en-US" sz="2600" dirty="0" smtClean="0">
                <a:solidFill>
                  <a:srgbClr val="0033CC"/>
                </a:solidFill>
              </a:rPr>
              <a:t> NB </a:t>
            </a:r>
            <a:r>
              <a:rPr lang="en-US" sz="2600" dirty="0" err="1" smtClean="0">
                <a:solidFill>
                  <a:srgbClr val="0033CC"/>
                </a:solidFill>
              </a:rPr>
              <a:t>về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đơn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vị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Hồi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sức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cấp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cứu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gần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nhất</a:t>
            </a:r>
            <a:r>
              <a:rPr lang="en-US" sz="2600" dirty="0" smtClean="0">
                <a:solidFill>
                  <a:srgbClr val="0033CC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sz="2600" dirty="0" err="1" smtClean="0">
                <a:solidFill>
                  <a:srgbClr val="0033CC"/>
                </a:solidFill>
              </a:rPr>
              <a:t>Khi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kết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thúc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vận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chuyển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phải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báo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cáo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lại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tình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trạng</a:t>
            </a:r>
            <a:r>
              <a:rPr lang="en-US" sz="2600" dirty="0" smtClean="0">
                <a:solidFill>
                  <a:srgbClr val="0033CC"/>
                </a:solidFill>
              </a:rPr>
              <a:t> NB </a:t>
            </a:r>
            <a:r>
              <a:rPr lang="en-US" sz="2600" dirty="0" err="1" smtClean="0">
                <a:solidFill>
                  <a:srgbClr val="0033CC"/>
                </a:solidFill>
              </a:rPr>
              <a:t>đối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với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người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có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trách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nhiệm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tại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đơn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vị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chuyển</a:t>
            </a:r>
            <a:r>
              <a:rPr lang="en-US" sz="2600" dirty="0" smtClean="0">
                <a:solidFill>
                  <a:srgbClr val="0033CC"/>
                </a:solidFill>
              </a:rPr>
              <a:t> NB</a:t>
            </a:r>
          </a:p>
        </p:txBody>
      </p:sp>
    </p:spTree>
    <p:extLst>
      <p:ext uri="{BB962C8B-B14F-4D97-AF65-F5344CB8AC3E}">
        <p14:creationId xmlns="" xmlns:p14="http://schemas.microsoft.com/office/powerpoint/2010/main" val="18712852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1131</TotalTime>
  <Words>1420</Words>
  <Application>Microsoft Office PowerPoint</Application>
  <PresentationFormat>On-screen Show (4:3)</PresentationFormat>
  <Paragraphs>142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KỸ THUẬT VẬN CHUYỂN  NGƯỜI BỆNH                                          </vt:lpstr>
      <vt:lpstr>MỤC TIÊU BÀI HỌC</vt:lpstr>
      <vt:lpstr>TÌNH HUỐNG</vt:lpstr>
      <vt:lpstr>TÌNH HUỐNG</vt:lpstr>
      <vt:lpstr>PHƯƠNG PHÁP VẬN CHUYỂN NB</vt:lpstr>
      <vt:lpstr>NGUYÊN TẮC CHUNG</vt:lpstr>
      <vt:lpstr>NGUYÊN TẮC CHUNG</vt:lpstr>
      <vt:lpstr>LƯU Ý KHI VẬN CHUYỂN</vt:lpstr>
      <vt:lpstr>LƯU Ý KHI VẬN CHUYỂN</vt:lpstr>
      <vt:lpstr>CÁC VẤN ĐỀ THƯỜNG GẶP TRONG QUÁ TRÌNH VẬN CHUYỂN</vt:lpstr>
      <vt:lpstr>VẤN ĐỀ CHUẨN BỊ</vt:lpstr>
      <vt:lpstr>VẤN ĐỀ CHUẨN BỊ</vt:lpstr>
      <vt:lpstr>VẤN ĐỀ TRANG THIẾT BỊ</vt:lpstr>
      <vt:lpstr>VẤN ĐỀ TRONG QUÁ TRÌNH VC</vt:lpstr>
      <vt:lpstr>VẤN ĐỀ TRONG QUÁ TRÌNH VC</vt:lpstr>
      <vt:lpstr>VẤN ĐỀ TRONG QUÁ TRÌNH VC</vt:lpstr>
      <vt:lpstr>VẤN ĐỀ TRONG QUÁ TRÌNH VC</vt:lpstr>
      <vt:lpstr>QUY TRÌNH VẬN CHUYỂN NGƯỜI BỆNH</vt:lpstr>
      <vt:lpstr>CÂU HỎI LƯỢNG GIÁ</vt:lpstr>
      <vt:lpstr>CÂU HỎI LƯỢNG GIÁ</vt:lpstr>
      <vt:lpstr>CÂU HỎI LƯỢNG GIÁ</vt:lpstr>
      <vt:lpstr>Cám ơn sự chú ý lắng nghe  của các bạn!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PHƯƠNG PHÁP VẬN CHUYỂN NGƯỜI BỆNH</dc:title>
  <dc:creator>KimHoang</dc:creator>
  <cp:lastModifiedBy>Chuyên Laptop-Desktop</cp:lastModifiedBy>
  <cp:revision>114</cp:revision>
  <dcterms:created xsi:type="dcterms:W3CDTF">2017-08-12T11:10:23Z</dcterms:created>
  <dcterms:modified xsi:type="dcterms:W3CDTF">2018-10-17T07:56:32Z</dcterms:modified>
</cp:coreProperties>
</file>